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07" r:id="rId2"/>
    <p:sldId id="276" r:id="rId3"/>
    <p:sldId id="278" r:id="rId4"/>
    <p:sldId id="309" r:id="rId5"/>
    <p:sldId id="27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10" r:id="rId27"/>
    <p:sldId id="302" r:id="rId28"/>
    <p:sldId id="304" r:id="rId29"/>
    <p:sldId id="303" r:id="rId30"/>
    <p:sldId id="305" r:id="rId31"/>
    <p:sldId id="306" r:id="rId32"/>
    <p:sldId id="311" r:id="rId33"/>
    <p:sldId id="308" r:id="rId34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" y="-114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46" y="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F6374E-ECBB-4C28-9CF1-2296ADDF6A2F}" type="doc">
      <dgm:prSet loTypeId="urn:microsoft.com/office/officeart/2005/8/layout/vList3" loCatId="list" qsTypeId="urn:microsoft.com/office/officeart/2005/8/quickstyle/3d2" qsCatId="3D" csTypeId="urn:microsoft.com/office/officeart/2005/8/colors/accent1_2" csCatId="accent1" phldr="1"/>
      <dgm:spPr/>
    </dgm:pt>
    <dgm:pt modelId="{21994BF3-978D-4F0E-B5FB-5DF55066389B}">
      <dgm:prSet phldrT="[Текст]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бібліографічна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реферативна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база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даних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інструментами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для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відстеження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цитованості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статей,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опублікованих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у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наукових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виданнях</a:t>
          </a:r>
          <a:endParaRPr lang="uk-UA" dirty="0">
            <a:solidFill>
              <a:srgbClr val="002060"/>
            </a:solidFill>
          </a:endParaRPr>
        </a:p>
      </dgm:t>
    </dgm:pt>
    <dgm:pt modelId="{DBF81A70-19E7-4639-80F0-84EE25CDE214}" type="parTrans" cxnId="{C2361E2D-7181-4932-879E-11F0C214A2D1}">
      <dgm:prSet/>
      <dgm:spPr/>
      <dgm:t>
        <a:bodyPr/>
        <a:lstStyle/>
        <a:p>
          <a:endParaRPr lang="uk-UA"/>
        </a:p>
      </dgm:t>
    </dgm:pt>
    <dgm:pt modelId="{426471F7-0BDF-4240-A059-59BAAF19DD9A}" type="sibTrans" cxnId="{C2361E2D-7181-4932-879E-11F0C214A2D1}">
      <dgm:prSet/>
      <dgm:spPr/>
      <dgm:t>
        <a:bodyPr/>
        <a:lstStyle/>
        <a:p>
          <a:endParaRPr lang="uk-UA"/>
        </a:p>
      </dgm:t>
    </dgm:pt>
    <dgm:pt modelId="{EB6978DD-E44B-4713-ADFA-24EA20A34838}">
      <dgm:prSet phldrT="[Текст]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пошукова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система, яка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формує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статистику,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характеризує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стан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динаміку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показників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затребуваності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активності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індексів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впливу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діяльності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окремих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вчених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дослідницьких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організацій</a:t>
          </a:r>
          <a:endParaRPr lang="uk-UA" dirty="0">
            <a:solidFill>
              <a:srgbClr val="002060"/>
            </a:solidFill>
          </a:endParaRPr>
        </a:p>
      </dgm:t>
    </dgm:pt>
    <dgm:pt modelId="{E4724C0F-7C6D-4A7F-8A6B-A168D6F01A96}" type="parTrans" cxnId="{F859D890-76FC-48A4-98E2-D95F59CF12DA}">
      <dgm:prSet/>
      <dgm:spPr/>
      <dgm:t>
        <a:bodyPr/>
        <a:lstStyle/>
        <a:p>
          <a:endParaRPr lang="uk-UA"/>
        </a:p>
      </dgm:t>
    </dgm:pt>
    <dgm:pt modelId="{6DE62395-3252-4DFC-AD3C-64BC15EB6A34}" type="sibTrans" cxnId="{F859D890-76FC-48A4-98E2-D95F59CF12DA}">
      <dgm:prSet/>
      <dgm:spPr/>
      <dgm:t>
        <a:bodyPr/>
        <a:lstStyle/>
        <a:p>
          <a:endParaRPr lang="uk-UA"/>
        </a:p>
      </dgm:t>
    </dgm:pt>
    <dgm:pt modelId="{A17D7DB0-6084-419E-992A-82B15305EB2D}" type="pres">
      <dgm:prSet presAssocID="{49F6374E-ECBB-4C28-9CF1-2296ADDF6A2F}" presName="linearFlow" presStyleCnt="0">
        <dgm:presLayoutVars>
          <dgm:dir/>
          <dgm:resizeHandles val="exact"/>
        </dgm:presLayoutVars>
      </dgm:prSet>
      <dgm:spPr/>
    </dgm:pt>
    <dgm:pt modelId="{EEBE435C-57CA-414C-B938-953889696868}" type="pres">
      <dgm:prSet presAssocID="{21994BF3-978D-4F0E-B5FB-5DF55066389B}" presName="composite" presStyleCnt="0"/>
      <dgm:spPr/>
    </dgm:pt>
    <dgm:pt modelId="{06CF92B8-6A84-4E7F-B944-358CC1466DE2}" type="pres">
      <dgm:prSet presAssocID="{21994BF3-978D-4F0E-B5FB-5DF55066389B}" presName="imgShp" presStyleLbl="fgImgPlace1" presStyleIdx="0" presStyleCnt="2" custLinFactNeighborX="-4501" custLinFactNeighborY="2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2239E9B-F955-4D2B-A3BB-D7CCC79E4A9F}" type="pres">
      <dgm:prSet presAssocID="{21994BF3-978D-4F0E-B5FB-5DF55066389B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EE32EC-5377-4A63-9093-2C2EAB578307}" type="pres">
      <dgm:prSet presAssocID="{426471F7-0BDF-4240-A059-59BAAF19DD9A}" presName="spacing" presStyleCnt="0"/>
      <dgm:spPr/>
    </dgm:pt>
    <dgm:pt modelId="{95B7139C-03CF-4FD6-8D24-34239A03B23C}" type="pres">
      <dgm:prSet presAssocID="{EB6978DD-E44B-4713-ADFA-24EA20A34838}" presName="composite" presStyleCnt="0"/>
      <dgm:spPr/>
    </dgm:pt>
    <dgm:pt modelId="{0FE00AC7-F528-4FCA-9801-EC735CCEC81D}" type="pres">
      <dgm:prSet presAssocID="{EB6978DD-E44B-4713-ADFA-24EA20A34838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52A56EB-5B58-4D2C-A25F-07833E9534D9}" type="pres">
      <dgm:prSet presAssocID="{EB6978DD-E44B-4713-ADFA-24EA20A34838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1416A7D-797C-4076-BE3C-41F6BF2D95EB}" type="presOf" srcId="{21994BF3-978D-4F0E-B5FB-5DF55066389B}" destId="{32239E9B-F955-4D2B-A3BB-D7CCC79E4A9F}" srcOrd="0" destOrd="0" presId="urn:microsoft.com/office/officeart/2005/8/layout/vList3"/>
    <dgm:cxn modelId="{04DFC2E5-0160-47EA-AE10-4AC356581040}" type="presOf" srcId="{49F6374E-ECBB-4C28-9CF1-2296ADDF6A2F}" destId="{A17D7DB0-6084-419E-992A-82B15305EB2D}" srcOrd="0" destOrd="0" presId="urn:microsoft.com/office/officeart/2005/8/layout/vList3"/>
    <dgm:cxn modelId="{F859D890-76FC-48A4-98E2-D95F59CF12DA}" srcId="{49F6374E-ECBB-4C28-9CF1-2296ADDF6A2F}" destId="{EB6978DD-E44B-4713-ADFA-24EA20A34838}" srcOrd="1" destOrd="0" parTransId="{E4724C0F-7C6D-4A7F-8A6B-A168D6F01A96}" sibTransId="{6DE62395-3252-4DFC-AD3C-64BC15EB6A34}"/>
    <dgm:cxn modelId="{C2361E2D-7181-4932-879E-11F0C214A2D1}" srcId="{49F6374E-ECBB-4C28-9CF1-2296ADDF6A2F}" destId="{21994BF3-978D-4F0E-B5FB-5DF55066389B}" srcOrd="0" destOrd="0" parTransId="{DBF81A70-19E7-4639-80F0-84EE25CDE214}" sibTransId="{426471F7-0BDF-4240-A059-59BAAF19DD9A}"/>
    <dgm:cxn modelId="{D6591AEE-66FA-42E8-8E83-C6D32C009120}" type="presOf" srcId="{EB6978DD-E44B-4713-ADFA-24EA20A34838}" destId="{852A56EB-5B58-4D2C-A25F-07833E9534D9}" srcOrd="0" destOrd="0" presId="urn:microsoft.com/office/officeart/2005/8/layout/vList3"/>
    <dgm:cxn modelId="{59F4C133-D851-4BC3-AE93-D2B8710D0412}" type="presParOf" srcId="{A17D7DB0-6084-419E-992A-82B15305EB2D}" destId="{EEBE435C-57CA-414C-B938-953889696868}" srcOrd="0" destOrd="0" presId="urn:microsoft.com/office/officeart/2005/8/layout/vList3"/>
    <dgm:cxn modelId="{65E6F357-B0B2-4224-96F8-BE342747BBD5}" type="presParOf" srcId="{EEBE435C-57CA-414C-B938-953889696868}" destId="{06CF92B8-6A84-4E7F-B944-358CC1466DE2}" srcOrd="0" destOrd="0" presId="urn:microsoft.com/office/officeart/2005/8/layout/vList3"/>
    <dgm:cxn modelId="{E80A0AB9-18B8-4DFA-A42C-13659FB85513}" type="presParOf" srcId="{EEBE435C-57CA-414C-B938-953889696868}" destId="{32239E9B-F955-4D2B-A3BB-D7CCC79E4A9F}" srcOrd="1" destOrd="0" presId="urn:microsoft.com/office/officeart/2005/8/layout/vList3"/>
    <dgm:cxn modelId="{614D7132-B31A-4005-931E-E51B33617FC8}" type="presParOf" srcId="{A17D7DB0-6084-419E-992A-82B15305EB2D}" destId="{07EE32EC-5377-4A63-9093-2C2EAB578307}" srcOrd="1" destOrd="0" presId="urn:microsoft.com/office/officeart/2005/8/layout/vList3"/>
    <dgm:cxn modelId="{2514780F-F7E1-4E0D-B983-DFA8D7581209}" type="presParOf" srcId="{A17D7DB0-6084-419E-992A-82B15305EB2D}" destId="{95B7139C-03CF-4FD6-8D24-34239A03B23C}" srcOrd="2" destOrd="0" presId="urn:microsoft.com/office/officeart/2005/8/layout/vList3"/>
    <dgm:cxn modelId="{119A9478-92C6-4F30-9202-4312F383E08D}" type="presParOf" srcId="{95B7139C-03CF-4FD6-8D24-34239A03B23C}" destId="{0FE00AC7-F528-4FCA-9801-EC735CCEC81D}" srcOrd="0" destOrd="0" presId="urn:microsoft.com/office/officeart/2005/8/layout/vList3"/>
    <dgm:cxn modelId="{F8970F94-6A07-4B2B-8859-CF26B13529CD}" type="presParOf" srcId="{95B7139C-03CF-4FD6-8D24-34239A03B23C}" destId="{852A56EB-5B58-4D2C-A25F-07833E9534D9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83EE0F-5151-4288-8594-D9CC51380F30}" type="doc">
      <dgm:prSet loTypeId="urn:microsoft.com/office/officeart/2005/8/layout/equation2" loCatId="relationship" qsTypeId="urn:microsoft.com/office/officeart/2005/8/quickstyle/3d1" qsCatId="3D" csTypeId="urn:microsoft.com/office/officeart/2005/8/colors/accent1_2" csCatId="accent1" phldr="1"/>
      <dgm:spPr/>
    </dgm:pt>
    <dgm:pt modelId="{5B3F68B8-3E4C-4238-A201-D82241893406}">
      <dgm:prSet phldrT="[Текст]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наукометричні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індикатори</a:t>
          </a:r>
          <a:r>
            <a: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показники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uk-UA" dirty="0">
            <a:solidFill>
              <a:srgbClr val="002060"/>
            </a:solidFill>
          </a:endParaRPr>
        </a:p>
      </dgm:t>
    </dgm:pt>
    <dgm:pt modelId="{67692A04-B640-46EA-9B16-A8B2973B685B}" type="parTrans" cxnId="{184811AA-D24C-46A7-8390-219B85AA8410}">
      <dgm:prSet/>
      <dgm:spPr/>
      <dgm:t>
        <a:bodyPr/>
        <a:lstStyle/>
        <a:p>
          <a:endParaRPr lang="uk-UA"/>
        </a:p>
      </dgm:t>
    </dgm:pt>
    <dgm:pt modelId="{085B95BB-4E0A-4A96-BD97-5E8D213E3518}" type="sibTrans" cxnId="{184811AA-D24C-46A7-8390-219B85AA8410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uk-UA"/>
        </a:p>
      </dgm:t>
    </dgm:pt>
    <dgm:pt modelId="{CF1D547B-B4CC-44CE-B151-F53C0EB8738F}">
      <dgm:prSet phldrT="[Текст]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на </a:t>
          </a:r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повний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текст</a:t>
          </a:r>
          <a:endParaRPr lang="uk-UA" dirty="0">
            <a:solidFill>
              <a:srgbClr val="002060"/>
            </a:solidFill>
          </a:endParaRPr>
        </a:p>
      </dgm:t>
    </dgm:pt>
    <dgm:pt modelId="{782DC297-5BC5-4C61-B231-025CE3F35272}" type="parTrans" cxnId="{3A4A5DAA-4D0A-481A-8030-A9F6DAEFF669}">
      <dgm:prSet/>
      <dgm:spPr/>
      <dgm:t>
        <a:bodyPr/>
        <a:lstStyle/>
        <a:p>
          <a:endParaRPr lang="uk-UA"/>
        </a:p>
      </dgm:t>
    </dgm:pt>
    <dgm:pt modelId="{F9E1943A-603E-49E1-8E6C-B3C8E62437A0}" type="sibTrans" cxnId="{3A4A5DAA-4D0A-481A-8030-A9F6DAEFF669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uk-UA"/>
        </a:p>
      </dgm:t>
    </dgm:pt>
    <dgm:pt modelId="{80F23F55-2EAA-43D7-9FFB-7FD91CE0F482}">
      <dgm:prSet phldrT="[Текст]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Наукометрична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база </a:t>
          </a:r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даних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dirty="0">
            <a:solidFill>
              <a:srgbClr val="002060"/>
            </a:solidFill>
          </a:endParaRPr>
        </a:p>
      </dgm:t>
    </dgm:pt>
    <dgm:pt modelId="{DD4F6AAF-2AC3-4BF7-B805-04B055FFA138}" type="parTrans" cxnId="{720BD0CE-37F8-4AB5-BE31-828D371B3440}">
      <dgm:prSet/>
      <dgm:spPr/>
      <dgm:t>
        <a:bodyPr/>
        <a:lstStyle/>
        <a:p>
          <a:endParaRPr lang="uk-UA"/>
        </a:p>
      </dgm:t>
    </dgm:pt>
    <dgm:pt modelId="{44AEB5FB-26AE-4CF8-BDA2-ECC9F546FB53}" type="sibTrans" cxnId="{720BD0CE-37F8-4AB5-BE31-828D371B3440}">
      <dgm:prSet/>
      <dgm:spPr/>
      <dgm:t>
        <a:bodyPr/>
        <a:lstStyle/>
        <a:p>
          <a:endParaRPr lang="uk-UA"/>
        </a:p>
      </dgm:t>
    </dgm:pt>
    <dgm:pt modelId="{F903B806-9D9A-4C66-AC8C-3D3353B10296}">
      <dgm:prSet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реферативно-бібліографічна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інформація</a:t>
          </a:r>
          <a:endParaRPr lang="uk-UA" dirty="0">
            <a:solidFill>
              <a:srgbClr val="002060"/>
            </a:solidFill>
          </a:endParaRPr>
        </a:p>
      </dgm:t>
    </dgm:pt>
    <dgm:pt modelId="{C75DB173-5ED0-4415-9BE4-CD8467339B82}" type="parTrans" cxnId="{4661A6BA-9488-4E17-B9E7-C2E82844852C}">
      <dgm:prSet/>
      <dgm:spPr/>
      <dgm:t>
        <a:bodyPr/>
        <a:lstStyle/>
        <a:p>
          <a:endParaRPr lang="uk-UA"/>
        </a:p>
      </dgm:t>
    </dgm:pt>
    <dgm:pt modelId="{88923B45-1EC9-4AD5-8198-EFB719E04771}" type="sibTrans" cxnId="{4661A6BA-9488-4E17-B9E7-C2E82844852C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uk-UA"/>
        </a:p>
      </dgm:t>
    </dgm:pt>
    <dgm:pt modelId="{3F297806-F6AD-4492-A472-4A731A62DA0D}" type="pres">
      <dgm:prSet presAssocID="{DA83EE0F-5151-4288-8594-D9CC51380F30}" presName="Name0" presStyleCnt="0">
        <dgm:presLayoutVars>
          <dgm:dir/>
          <dgm:resizeHandles val="exact"/>
        </dgm:presLayoutVars>
      </dgm:prSet>
      <dgm:spPr/>
    </dgm:pt>
    <dgm:pt modelId="{6269DF78-32D9-4DD0-9DCC-26B7321D03B2}" type="pres">
      <dgm:prSet presAssocID="{DA83EE0F-5151-4288-8594-D9CC51380F30}" presName="vNodes" presStyleCnt="0"/>
      <dgm:spPr/>
    </dgm:pt>
    <dgm:pt modelId="{0E01563E-69B0-4F00-9D84-ED9F854DC84F}" type="pres">
      <dgm:prSet presAssocID="{F903B806-9D9A-4C66-AC8C-3D3353B10296}" presName="node" presStyleLbl="node1" presStyleIdx="0" presStyleCnt="4" custScaleX="25632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F7F0EE-DB5B-4D67-AFFC-12DC18477F6C}" type="pres">
      <dgm:prSet presAssocID="{88923B45-1EC9-4AD5-8198-EFB719E04771}" presName="spacerT" presStyleCnt="0"/>
      <dgm:spPr/>
    </dgm:pt>
    <dgm:pt modelId="{A3468565-1840-471B-8F41-4468E9F85BEC}" type="pres">
      <dgm:prSet presAssocID="{88923B45-1EC9-4AD5-8198-EFB719E04771}" presName="sibTrans" presStyleLbl="sibTrans2D1" presStyleIdx="0" presStyleCnt="3"/>
      <dgm:spPr/>
      <dgm:t>
        <a:bodyPr/>
        <a:lstStyle/>
        <a:p>
          <a:endParaRPr lang="uk-UA"/>
        </a:p>
      </dgm:t>
    </dgm:pt>
    <dgm:pt modelId="{07CA83B2-BAA5-4CF7-9847-49F7285C9B10}" type="pres">
      <dgm:prSet presAssocID="{88923B45-1EC9-4AD5-8198-EFB719E04771}" presName="spacerB" presStyleCnt="0"/>
      <dgm:spPr/>
    </dgm:pt>
    <dgm:pt modelId="{B020F6A0-3DF2-4933-B66D-F4DB277B52F6}" type="pres">
      <dgm:prSet presAssocID="{5B3F68B8-3E4C-4238-A201-D82241893406}" presName="node" presStyleLbl="node1" presStyleIdx="1" presStyleCnt="4" custScaleX="23274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2A176A6-7AB3-4FA9-8AE1-A37086AD633F}" type="pres">
      <dgm:prSet presAssocID="{085B95BB-4E0A-4A96-BD97-5E8D213E3518}" presName="spacerT" presStyleCnt="0"/>
      <dgm:spPr/>
    </dgm:pt>
    <dgm:pt modelId="{9C55C28C-56C0-4916-9E7C-9943233B5DB6}" type="pres">
      <dgm:prSet presAssocID="{085B95BB-4E0A-4A96-BD97-5E8D213E3518}" presName="sibTrans" presStyleLbl="sibTrans2D1" presStyleIdx="1" presStyleCnt="3"/>
      <dgm:spPr/>
      <dgm:t>
        <a:bodyPr/>
        <a:lstStyle/>
        <a:p>
          <a:endParaRPr lang="uk-UA"/>
        </a:p>
      </dgm:t>
    </dgm:pt>
    <dgm:pt modelId="{831A7D52-7B08-4826-926B-FA83572AB994}" type="pres">
      <dgm:prSet presAssocID="{085B95BB-4E0A-4A96-BD97-5E8D213E3518}" presName="spacerB" presStyleCnt="0"/>
      <dgm:spPr/>
    </dgm:pt>
    <dgm:pt modelId="{8DB04700-D70D-434A-9520-5C567CC20EC6}" type="pres">
      <dgm:prSet presAssocID="{CF1D547B-B4CC-44CE-B151-F53C0EB8738F}" presName="node" presStyleLbl="node1" presStyleIdx="2" presStyleCnt="4" custScaleX="27046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2A5DF91-748C-4B76-9660-6A9EA1C6D7FB}" type="pres">
      <dgm:prSet presAssocID="{DA83EE0F-5151-4288-8594-D9CC51380F30}" presName="sibTransLast" presStyleLbl="sibTrans2D1" presStyleIdx="2" presStyleCnt="3"/>
      <dgm:spPr/>
      <dgm:t>
        <a:bodyPr/>
        <a:lstStyle/>
        <a:p>
          <a:endParaRPr lang="uk-UA"/>
        </a:p>
      </dgm:t>
    </dgm:pt>
    <dgm:pt modelId="{5B78DC9D-3B23-4C51-BE8C-634EB87409C8}" type="pres">
      <dgm:prSet presAssocID="{DA83EE0F-5151-4288-8594-D9CC51380F30}" presName="connectorText" presStyleLbl="sibTrans2D1" presStyleIdx="2" presStyleCnt="3"/>
      <dgm:spPr/>
      <dgm:t>
        <a:bodyPr/>
        <a:lstStyle/>
        <a:p>
          <a:endParaRPr lang="uk-UA"/>
        </a:p>
      </dgm:t>
    </dgm:pt>
    <dgm:pt modelId="{B97ACA36-9F69-49AF-BE50-5F6A42C28E46}" type="pres">
      <dgm:prSet presAssocID="{DA83EE0F-5151-4288-8594-D9CC51380F30}" presName="lastNode" presStyleLbl="node1" presStyleIdx="3" presStyleCnt="4" custScaleX="17780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BC273E2-3FD4-4BB1-9AA7-AB1DD6146CD9}" type="presOf" srcId="{F9E1943A-603E-49E1-8E6C-B3C8E62437A0}" destId="{72A5DF91-748C-4B76-9660-6A9EA1C6D7FB}" srcOrd="0" destOrd="0" presId="urn:microsoft.com/office/officeart/2005/8/layout/equation2"/>
    <dgm:cxn modelId="{720BD0CE-37F8-4AB5-BE31-828D371B3440}" srcId="{DA83EE0F-5151-4288-8594-D9CC51380F30}" destId="{80F23F55-2EAA-43D7-9FFB-7FD91CE0F482}" srcOrd="3" destOrd="0" parTransId="{DD4F6AAF-2AC3-4BF7-B805-04B055FFA138}" sibTransId="{44AEB5FB-26AE-4CF8-BDA2-ECC9F546FB53}"/>
    <dgm:cxn modelId="{F02471A8-461B-4EFA-8BE6-E35FD0811CE0}" type="presOf" srcId="{88923B45-1EC9-4AD5-8198-EFB719E04771}" destId="{A3468565-1840-471B-8F41-4468E9F85BEC}" srcOrd="0" destOrd="0" presId="urn:microsoft.com/office/officeart/2005/8/layout/equation2"/>
    <dgm:cxn modelId="{17EA9410-BA5B-423C-9061-CBF44E8C3884}" type="presOf" srcId="{CF1D547B-B4CC-44CE-B151-F53C0EB8738F}" destId="{8DB04700-D70D-434A-9520-5C567CC20EC6}" srcOrd="0" destOrd="0" presId="urn:microsoft.com/office/officeart/2005/8/layout/equation2"/>
    <dgm:cxn modelId="{184811AA-D24C-46A7-8390-219B85AA8410}" srcId="{DA83EE0F-5151-4288-8594-D9CC51380F30}" destId="{5B3F68B8-3E4C-4238-A201-D82241893406}" srcOrd="1" destOrd="0" parTransId="{67692A04-B640-46EA-9B16-A8B2973B685B}" sibTransId="{085B95BB-4E0A-4A96-BD97-5E8D213E3518}"/>
    <dgm:cxn modelId="{0AFEE57E-060E-4D78-A933-88FC7AC4A4B5}" type="presOf" srcId="{F9E1943A-603E-49E1-8E6C-B3C8E62437A0}" destId="{5B78DC9D-3B23-4C51-BE8C-634EB87409C8}" srcOrd="1" destOrd="0" presId="urn:microsoft.com/office/officeart/2005/8/layout/equation2"/>
    <dgm:cxn modelId="{ADF2A7D1-FD8B-42DC-8D65-48573620F191}" type="presOf" srcId="{DA83EE0F-5151-4288-8594-D9CC51380F30}" destId="{3F297806-F6AD-4492-A472-4A731A62DA0D}" srcOrd="0" destOrd="0" presId="urn:microsoft.com/office/officeart/2005/8/layout/equation2"/>
    <dgm:cxn modelId="{98930B7E-E130-422F-9A6A-0A519706D42C}" type="presOf" srcId="{5B3F68B8-3E4C-4238-A201-D82241893406}" destId="{B020F6A0-3DF2-4933-B66D-F4DB277B52F6}" srcOrd="0" destOrd="0" presId="urn:microsoft.com/office/officeart/2005/8/layout/equation2"/>
    <dgm:cxn modelId="{7DFD307F-E051-4601-83A0-932E28FBDAA5}" type="presOf" srcId="{80F23F55-2EAA-43D7-9FFB-7FD91CE0F482}" destId="{B97ACA36-9F69-49AF-BE50-5F6A42C28E46}" srcOrd="0" destOrd="0" presId="urn:microsoft.com/office/officeart/2005/8/layout/equation2"/>
    <dgm:cxn modelId="{559F21C0-87B9-4F32-985A-B922B214E4A1}" type="presOf" srcId="{085B95BB-4E0A-4A96-BD97-5E8D213E3518}" destId="{9C55C28C-56C0-4916-9E7C-9943233B5DB6}" srcOrd="0" destOrd="0" presId="urn:microsoft.com/office/officeart/2005/8/layout/equation2"/>
    <dgm:cxn modelId="{F7B2DA32-B1CD-42BD-A96C-6DF4B3999E7D}" type="presOf" srcId="{F903B806-9D9A-4C66-AC8C-3D3353B10296}" destId="{0E01563E-69B0-4F00-9D84-ED9F854DC84F}" srcOrd="0" destOrd="0" presId="urn:microsoft.com/office/officeart/2005/8/layout/equation2"/>
    <dgm:cxn modelId="{4661A6BA-9488-4E17-B9E7-C2E82844852C}" srcId="{DA83EE0F-5151-4288-8594-D9CC51380F30}" destId="{F903B806-9D9A-4C66-AC8C-3D3353B10296}" srcOrd="0" destOrd="0" parTransId="{C75DB173-5ED0-4415-9BE4-CD8467339B82}" sibTransId="{88923B45-1EC9-4AD5-8198-EFB719E04771}"/>
    <dgm:cxn modelId="{3A4A5DAA-4D0A-481A-8030-A9F6DAEFF669}" srcId="{DA83EE0F-5151-4288-8594-D9CC51380F30}" destId="{CF1D547B-B4CC-44CE-B151-F53C0EB8738F}" srcOrd="2" destOrd="0" parTransId="{782DC297-5BC5-4C61-B231-025CE3F35272}" sibTransId="{F9E1943A-603E-49E1-8E6C-B3C8E62437A0}"/>
    <dgm:cxn modelId="{10BB1C9B-28A4-424C-B694-AE144AF200C5}" type="presParOf" srcId="{3F297806-F6AD-4492-A472-4A731A62DA0D}" destId="{6269DF78-32D9-4DD0-9DCC-26B7321D03B2}" srcOrd="0" destOrd="0" presId="urn:microsoft.com/office/officeart/2005/8/layout/equation2"/>
    <dgm:cxn modelId="{F0D68448-27CB-4BFC-B310-F108767CEC38}" type="presParOf" srcId="{6269DF78-32D9-4DD0-9DCC-26B7321D03B2}" destId="{0E01563E-69B0-4F00-9D84-ED9F854DC84F}" srcOrd="0" destOrd="0" presId="urn:microsoft.com/office/officeart/2005/8/layout/equation2"/>
    <dgm:cxn modelId="{999D92C0-E69F-4A6D-B59C-EF6E593472E1}" type="presParOf" srcId="{6269DF78-32D9-4DD0-9DCC-26B7321D03B2}" destId="{8FF7F0EE-DB5B-4D67-AFFC-12DC18477F6C}" srcOrd="1" destOrd="0" presId="urn:microsoft.com/office/officeart/2005/8/layout/equation2"/>
    <dgm:cxn modelId="{F67B063E-8B1C-4D11-AFB7-6312E1DADD5B}" type="presParOf" srcId="{6269DF78-32D9-4DD0-9DCC-26B7321D03B2}" destId="{A3468565-1840-471B-8F41-4468E9F85BEC}" srcOrd="2" destOrd="0" presId="urn:microsoft.com/office/officeart/2005/8/layout/equation2"/>
    <dgm:cxn modelId="{A9237B85-F67B-401C-AE88-59CE8D83CD60}" type="presParOf" srcId="{6269DF78-32D9-4DD0-9DCC-26B7321D03B2}" destId="{07CA83B2-BAA5-4CF7-9847-49F7285C9B10}" srcOrd="3" destOrd="0" presId="urn:microsoft.com/office/officeart/2005/8/layout/equation2"/>
    <dgm:cxn modelId="{DF1B9CD2-2466-443C-9160-870C4A5476AC}" type="presParOf" srcId="{6269DF78-32D9-4DD0-9DCC-26B7321D03B2}" destId="{B020F6A0-3DF2-4933-B66D-F4DB277B52F6}" srcOrd="4" destOrd="0" presId="urn:microsoft.com/office/officeart/2005/8/layout/equation2"/>
    <dgm:cxn modelId="{A0E7028D-C026-48F8-AEE9-D60237E9B7AD}" type="presParOf" srcId="{6269DF78-32D9-4DD0-9DCC-26B7321D03B2}" destId="{42A176A6-7AB3-4FA9-8AE1-A37086AD633F}" srcOrd="5" destOrd="0" presId="urn:microsoft.com/office/officeart/2005/8/layout/equation2"/>
    <dgm:cxn modelId="{9292FBF6-0A68-406F-A0C6-5A412168BCF8}" type="presParOf" srcId="{6269DF78-32D9-4DD0-9DCC-26B7321D03B2}" destId="{9C55C28C-56C0-4916-9E7C-9943233B5DB6}" srcOrd="6" destOrd="0" presId="urn:microsoft.com/office/officeart/2005/8/layout/equation2"/>
    <dgm:cxn modelId="{C4645D1A-34FA-4035-BDB3-84D9B376902A}" type="presParOf" srcId="{6269DF78-32D9-4DD0-9DCC-26B7321D03B2}" destId="{831A7D52-7B08-4826-926B-FA83572AB994}" srcOrd="7" destOrd="0" presId="urn:microsoft.com/office/officeart/2005/8/layout/equation2"/>
    <dgm:cxn modelId="{3B2C4DB5-4B2B-483C-851D-9E7EBD0106FE}" type="presParOf" srcId="{6269DF78-32D9-4DD0-9DCC-26B7321D03B2}" destId="{8DB04700-D70D-434A-9520-5C567CC20EC6}" srcOrd="8" destOrd="0" presId="urn:microsoft.com/office/officeart/2005/8/layout/equation2"/>
    <dgm:cxn modelId="{282E6D10-46EE-4080-93B9-4BB89EA92F5A}" type="presParOf" srcId="{3F297806-F6AD-4492-A472-4A731A62DA0D}" destId="{72A5DF91-748C-4B76-9660-6A9EA1C6D7FB}" srcOrd="1" destOrd="0" presId="urn:microsoft.com/office/officeart/2005/8/layout/equation2"/>
    <dgm:cxn modelId="{D3D410D0-D150-4318-B7E5-D9E0E9F42D1E}" type="presParOf" srcId="{72A5DF91-748C-4B76-9660-6A9EA1C6D7FB}" destId="{5B78DC9D-3B23-4C51-BE8C-634EB87409C8}" srcOrd="0" destOrd="0" presId="urn:microsoft.com/office/officeart/2005/8/layout/equation2"/>
    <dgm:cxn modelId="{02D1C738-9C12-4B61-9A64-89F65B66A7AC}" type="presParOf" srcId="{3F297806-F6AD-4492-A472-4A731A62DA0D}" destId="{B97ACA36-9F69-49AF-BE50-5F6A42C28E46}" srcOrd="2" destOrd="0" presId="urn:microsoft.com/office/officeart/2005/8/layout/equati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940A63-5214-4A59-81F1-ADDEEBE67769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40BAD53-2EBC-41AA-B1D6-363734831F4D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Правила пошуку</a:t>
          </a:r>
          <a:endParaRPr lang="uk-UA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7CF7E2-38FA-4646-A2C2-127EF6E7C0FF}" type="parTrans" cxnId="{A5B61FFB-A779-498D-A7A0-C13D74D717A7}">
      <dgm:prSet/>
      <dgm:spPr/>
      <dgm:t>
        <a:bodyPr/>
        <a:lstStyle/>
        <a:p>
          <a:endParaRPr lang="uk-UA"/>
        </a:p>
      </dgm:t>
    </dgm:pt>
    <dgm:pt modelId="{73AEDF5C-B871-432F-BB01-3F5CB6688D01}" type="sibTrans" cxnId="{A5B61FFB-A779-498D-A7A0-C13D74D717A7}">
      <dgm:prSet/>
      <dgm:spPr/>
      <dgm:t>
        <a:bodyPr/>
        <a:lstStyle/>
        <a:p>
          <a:endParaRPr lang="uk-UA"/>
        </a:p>
      </dgm:t>
    </dgm:pt>
    <dgm:pt modelId="{0C9A0207-1E18-460D-B118-1B99D6415BB1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Не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враховується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регістр</a:t>
          </a:r>
          <a:endParaRPr lang="uk-UA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2BAA1F-6DBE-481D-A767-C2D1946EB05D}" type="parTrans" cxnId="{076AD567-F256-417F-AE81-18FA01E0B2BB}">
      <dgm:prSet/>
      <dgm:spPr/>
      <dgm:t>
        <a:bodyPr/>
        <a:lstStyle/>
        <a:p>
          <a:endParaRPr lang="uk-UA"/>
        </a:p>
      </dgm:t>
    </dgm:pt>
    <dgm:pt modelId="{866A39A6-1B65-4398-8286-6F3B0F3375C8}" type="sibTrans" cxnId="{076AD567-F256-417F-AE81-18FA01E0B2BB}">
      <dgm:prSet/>
      <dgm:spPr/>
      <dgm:t>
        <a:bodyPr/>
        <a:lstStyle/>
        <a:p>
          <a:endParaRPr lang="uk-UA"/>
        </a:p>
      </dgm:t>
    </dgm:pt>
    <dgm:pt modelId="{D1C450A2-28F0-4277-949A-4E847921EB33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Пошук фраз</a:t>
          </a:r>
          <a:endParaRPr lang="uk-UA" dirty="0">
            <a:solidFill>
              <a:srgbClr val="002060"/>
            </a:solidFill>
          </a:endParaRPr>
        </a:p>
      </dgm:t>
    </dgm:pt>
    <dgm:pt modelId="{53266AA6-C84A-48B2-87D2-8C5103F25106}" type="parTrans" cxnId="{35D9F5B5-F88F-4E5A-A8C9-BD2FEAE830B3}">
      <dgm:prSet/>
      <dgm:spPr/>
      <dgm:t>
        <a:bodyPr/>
        <a:lstStyle/>
        <a:p>
          <a:endParaRPr lang="uk-UA"/>
        </a:p>
      </dgm:t>
    </dgm:pt>
    <dgm:pt modelId="{15A9D992-C1B0-4600-A2E6-CAD8EBBDFDD1}" type="sibTrans" cxnId="{35D9F5B5-F88F-4E5A-A8C9-BD2FEAE830B3}">
      <dgm:prSet/>
      <dgm:spPr/>
      <dgm:t>
        <a:bodyPr/>
        <a:lstStyle/>
        <a:p>
          <a:endParaRPr lang="uk-UA"/>
        </a:p>
      </dgm:t>
    </dgm:pt>
    <dgm:pt modelId="{4E728ED5-BFBE-4761-9A67-82D51B7474C9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Декілька слів, розділених пробілом, сприймаються як </a:t>
          </a:r>
          <a:r>
            <a:rPr lang="uk-UA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сполуче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</a:t>
          </a:r>
          <a:r>
            <a:rPr lang="uk-UA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ня</a:t>
          </a:r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AND</a:t>
          </a:r>
          <a:endParaRPr lang="uk-UA" dirty="0">
            <a:solidFill>
              <a:srgbClr val="002060"/>
            </a:solidFill>
          </a:endParaRPr>
        </a:p>
      </dgm:t>
    </dgm:pt>
    <dgm:pt modelId="{5B8A8C04-7E81-4E6F-AD44-61635BF7E188}" type="parTrans" cxnId="{F185BC20-43AD-4394-B0BF-3631AEDEAC6D}">
      <dgm:prSet/>
      <dgm:spPr/>
      <dgm:t>
        <a:bodyPr/>
        <a:lstStyle/>
        <a:p>
          <a:endParaRPr lang="uk-UA"/>
        </a:p>
      </dgm:t>
    </dgm:pt>
    <dgm:pt modelId="{AF8BD0CC-BB09-4AD1-9047-25C0E172A243}" type="sibTrans" cxnId="{F185BC20-43AD-4394-B0BF-3631AEDEAC6D}">
      <dgm:prSet/>
      <dgm:spPr/>
      <dgm:t>
        <a:bodyPr/>
        <a:lstStyle/>
        <a:p>
          <a:endParaRPr lang="uk-UA"/>
        </a:p>
      </dgm:t>
    </dgm:pt>
    <dgm:pt modelId="{969F294A-3545-4121-B6CC-CB94D968C7D9}">
      <dgm:prSet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 введенні іменника в однині будуть також відображатися</a:t>
          </a:r>
          <a:b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результати у множині</a:t>
          </a:r>
          <a:endParaRPr lang="ru-RU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3DA22F8-6781-462F-8979-0689390C3B2B}" type="parTrans" cxnId="{0694BB3A-23CC-4A03-9329-A242045A2DE4}">
      <dgm:prSet/>
      <dgm:spPr/>
      <dgm:t>
        <a:bodyPr/>
        <a:lstStyle/>
        <a:p>
          <a:endParaRPr lang="uk-UA"/>
        </a:p>
      </dgm:t>
    </dgm:pt>
    <dgm:pt modelId="{6EC55D8C-9778-4AF0-8FA9-B74B0FEA2F82}" type="sibTrans" cxnId="{0694BB3A-23CC-4A03-9329-A242045A2DE4}">
      <dgm:prSet/>
      <dgm:spPr/>
      <dgm:t>
        <a:bodyPr/>
        <a:lstStyle/>
        <a:p>
          <a:endParaRPr lang="uk-UA"/>
        </a:p>
      </dgm:t>
    </dgm:pt>
    <dgm:pt modelId="{1FCD4AA1-C620-4C34-98A0-786D6CAFC215}">
      <dgm:prSet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Британські і американські варіанти написання (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colour</a:t>
          </a:r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color</a:t>
          </a:r>
          <a:r>
            <a: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) у результатах пошуку</a:t>
          </a:r>
          <a:endParaRPr lang="ru-RU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B24A88-61AA-4C95-8083-689BFAC47EA0}" type="parTrans" cxnId="{0F8E3305-3478-45A9-B694-780FB60010BB}">
      <dgm:prSet/>
      <dgm:spPr/>
      <dgm:t>
        <a:bodyPr/>
        <a:lstStyle/>
        <a:p>
          <a:endParaRPr lang="uk-UA"/>
        </a:p>
      </dgm:t>
    </dgm:pt>
    <dgm:pt modelId="{3F5B5DFB-A71F-4037-91AD-CFA5CEF508DF}" type="sibTrans" cxnId="{0F8E3305-3478-45A9-B694-780FB60010BB}">
      <dgm:prSet/>
      <dgm:spPr/>
      <dgm:t>
        <a:bodyPr/>
        <a:lstStyle/>
        <a:p>
          <a:endParaRPr lang="uk-UA"/>
        </a:p>
      </dgm:t>
    </dgm:pt>
    <dgm:pt modelId="{D0F03475-FE4D-40C1-ABCC-C94F473D6936}">
      <dgm:prSet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Фраза в лапках « » -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зразкові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відповідності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При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цьому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будуть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відображатися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результати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в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однині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та у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множині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відмінках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За запитом «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інтернет-сайт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»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будуть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показані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результати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для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комбінацій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: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інтернет-сайт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інтернет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сайти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BF7E9D2F-58AF-4A45-839E-9CBFFFC74224}" type="parTrans" cxnId="{6BCE9BC1-5AC8-4FA0-889E-A42F83585BB2}">
      <dgm:prSet/>
      <dgm:spPr/>
      <dgm:t>
        <a:bodyPr/>
        <a:lstStyle/>
        <a:p>
          <a:endParaRPr lang="uk-UA"/>
        </a:p>
      </dgm:t>
    </dgm:pt>
    <dgm:pt modelId="{28AB6A08-12D8-4404-8B12-5BCEA1FE7B96}" type="sibTrans" cxnId="{6BCE9BC1-5AC8-4FA0-889E-A42F83585BB2}">
      <dgm:prSet/>
      <dgm:spPr/>
      <dgm:t>
        <a:bodyPr/>
        <a:lstStyle/>
        <a:p>
          <a:endParaRPr lang="uk-UA"/>
        </a:p>
      </dgm:t>
    </dgm:pt>
    <dgm:pt modelId="{EF437230-3865-4FC8-A83F-4FD775B43F67}">
      <dgm:prSet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Фраза у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фігурних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дужках { } - конкретна фраза. За запитом {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інтернет-сайт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}</a:t>
          </a:r>
          <a:r>
            <a: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будуть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показані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тільки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результати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для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комбінації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інтернет-сайт</a:t>
          </a:r>
          <a:endParaRPr lang="ru-RU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83B50FF-FE5D-40E3-B1B1-3CFFF3CCBA13}" type="parTrans" cxnId="{151CEC79-38E7-45BB-8FA5-9E24762AFE8D}">
      <dgm:prSet/>
      <dgm:spPr/>
      <dgm:t>
        <a:bodyPr/>
        <a:lstStyle/>
        <a:p>
          <a:endParaRPr lang="uk-UA"/>
        </a:p>
      </dgm:t>
    </dgm:pt>
    <dgm:pt modelId="{248DB247-6009-4AF4-B0A4-92EB5043987D}" type="sibTrans" cxnId="{151CEC79-38E7-45BB-8FA5-9E24762AFE8D}">
      <dgm:prSet/>
      <dgm:spPr/>
      <dgm:t>
        <a:bodyPr/>
        <a:lstStyle/>
        <a:p>
          <a:endParaRPr lang="uk-UA"/>
        </a:p>
      </dgm:t>
    </dgm:pt>
    <dgm:pt modelId="{0F12D48E-FB46-4C3D-81FF-14EEFB2796E9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endParaRPr lang="uk-UA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9E66CF-90E9-477D-B110-3D3C274B31F4}" type="parTrans" cxnId="{8F5B6E28-2CF1-476A-A560-581D1494B272}">
      <dgm:prSet/>
      <dgm:spPr/>
      <dgm:t>
        <a:bodyPr/>
        <a:lstStyle/>
        <a:p>
          <a:endParaRPr lang="uk-UA"/>
        </a:p>
      </dgm:t>
    </dgm:pt>
    <dgm:pt modelId="{529D681D-8778-45ED-803A-5FC6B2A313C0}" type="sibTrans" cxnId="{8F5B6E28-2CF1-476A-A560-581D1494B272}">
      <dgm:prSet/>
      <dgm:spPr/>
      <dgm:t>
        <a:bodyPr/>
        <a:lstStyle/>
        <a:p>
          <a:endParaRPr lang="uk-UA"/>
        </a:p>
      </dgm:t>
    </dgm:pt>
    <dgm:pt modelId="{E99F6CD2-677B-4021-B1F4-1C87F3A3CF4C}">
      <dgm:prSet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pPr algn="just"/>
          <a:endParaRPr lang="ru-RU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CDD423-531E-432E-853B-3DA172993663}" type="parTrans" cxnId="{07EFAABE-908E-4B7B-A18A-362BB54053D8}">
      <dgm:prSet/>
      <dgm:spPr/>
      <dgm:t>
        <a:bodyPr/>
        <a:lstStyle/>
        <a:p>
          <a:endParaRPr lang="uk-UA"/>
        </a:p>
      </dgm:t>
    </dgm:pt>
    <dgm:pt modelId="{C33371B8-948F-4AC4-B90B-BBB4DF48240B}" type="sibTrans" cxnId="{07EFAABE-908E-4B7B-A18A-362BB54053D8}">
      <dgm:prSet/>
      <dgm:spPr/>
      <dgm:t>
        <a:bodyPr/>
        <a:lstStyle/>
        <a:p>
          <a:endParaRPr lang="uk-UA"/>
        </a:p>
      </dgm:t>
    </dgm:pt>
    <dgm:pt modelId="{C2D1CE16-B133-44DB-8305-E2C6846B086E}" type="pres">
      <dgm:prSet presAssocID="{BD940A63-5214-4A59-81F1-ADDEEBE677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995FA2E4-1E6D-4DBD-8300-E8AB522DCA95}" type="pres">
      <dgm:prSet presAssocID="{A40BAD53-2EBC-41AA-B1D6-363734831F4D}" presName="composite" presStyleCnt="0"/>
      <dgm:spPr/>
    </dgm:pt>
    <dgm:pt modelId="{5B004944-F499-405D-849E-BAB2990960A5}" type="pres">
      <dgm:prSet presAssocID="{A40BAD53-2EBC-41AA-B1D6-363734831F4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6D9770F-82E7-43AB-9118-176850A146E5}" type="pres">
      <dgm:prSet presAssocID="{A40BAD53-2EBC-41AA-B1D6-363734831F4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F5D39D3-2590-4A86-A89A-C6F7F57097F4}" type="pres">
      <dgm:prSet presAssocID="{73AEDF5C-B871-432F-BB01-3F5CB6688D01}" presName="space" presStyleCnt="0"/>
      <dgm:spPr/>
    </dgm:pt>
    <dgm:pt modelId="{28FBBD0E-3ED1-4547-AD22-41985D1C1D6F}" type="pres">
      <dgm:prSet presAssocID="{D1C450A2-28F0-4277-949A-4E847921EB33}" presName="composite" presStyleCnt="0"/>
      <dgm:spPr/>
    </dgm:pt>
    <dgm:pt modelId="{5646CFB9-7210-4046-983B-D05F79459049}" type="pres">
      <dgm:prSet presAssocID="{D1C450A2-28F0-4277-949A-4E847921EB3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647364A-1CC4-454A-9F99-92E3C7D33C96}" type="pres">
      <dgm:prSet presAssocID="{D1C450A2-28F0-4277-949A-4E847921EB3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151CEC79-38E7-45BB-8FA5-9E24762AFE8D}" srcId="{D1C450A2-28F0-4277-949A-4E847921EB33}" destId="{EF437230-3865-4FC8-A83F-4FD775B43F67}" srcOrd="2" destOrd="0" parTransId="{A83B50FF-FE5D-40E3-B1B1-3CFFF3CCBA13}" sibTransId="{248DB247-6009-4AF4-B0A4-92EB5043987D}"/>
    <dgm:cxn modelId="{F185BC20-43AD-4394-B0BF-3631AEDEAC6D}" srcId="{D1C450A2-28F0-4277-949A-4E847921EB33}" destId="{4E728ED5-BFBE-4761-9A67-82D51B7474C9}" srcOrd="0" destOrd="0" parTransId="{5B8A8C04-7E81-4E6F-AD44-61635BF7E188}" sibTransId="{AF8BD0CC-BB09-4AD1-9047-25C0E172A243}"/>
    <dgm:cxn modelId="{35D9F5B5-F88F-4E5A-A8C9-BD2FEAE830B3}" srcId="{BD940A63-5214-4A59-81F1-ADDEEBE67769}" destId="{D1C450A2-28F0-4277-949A-4E847921EB33}" srcOrd="1" destOrd="0" parTransId="{53266AA6-C84A-48B2-87D2-8C5103F25106}" sibTransId="{15A9D992-C1B0-4600-A2E6-CAD8EBBDFDD1}"/>
    <dgm:cxn modelId="{5C4CAD1D-80C3-4352-B7C8-3FB083ED2331}" type="presOf" srcId="{A40BAD53-2EBC-41AA-B1D6-363734831F4D}" destId="{5B004944-F499-405D-849E-BAB2990960A5}" srcOrd="0" destOrd="0" presId="urn:microsoft.com/office/officeart/2005/8/layout/hList1"/>
    <dgm:cxn modelId="{5375428A-F49E-4995-8B52-FEB4B9D8A3FF}" type="presOf" srcId="{4E728ED5-BFBE-4761-9A67-82D51B7474C9}" destId="{5647364A-1CC4-454A-9F99-92E3C7D33C96}" srcOrd="0" destOrd="0" presId="urn:microsoft.com/office/officeart/2005/8/layout/hList1"/>
    <dgm:cxn modelId="{402EE818-A996-4797-822B-F92B633330B2}" type="presOf" srcId="{0C9A0207-1E18-460D-B118-1B99D6415BB1}" destId="{96D9770F-82E7-43AB-9118-176850A146E5}" srcOrd="0" destOrd="0" presId="urn:microsoft.com/office/officeart/2005/8/layout/hList1"/>
    <dgm:cxn modelId="{0694BB3A-23CC-4A03-9329-A242045A2DE4}" srcId="{A40BAD53-2EBC-41AA-B1D6-363734831F4D}" destId="{969F294A-3545-4121-B6CC-CB94D968C7D9}" srcOrd="2" destOrd="0" parTransId="{73DA22F8-6781-462F-8979-0689390C3B2B}" sibTransId="{6EC55D8C-9778-4AF0-8FA9-B74B0FEA2F82}"/>
    <dgm:cxn modelId="{5A6EA546-0933-40AF-B265-358506481779}" type="presOf" srcId="{0F12D48E-FB46-4C3D-81FF-14EEFB2796E9}" destId="{96D9770F-82E7-43AB-9118-176850A146E5}" srcOrd="0" destOrd="1" presId="urn:microsoft.com/office/officeart/2005/8/layout/hList1"/>
    <dgm:cxn modelId="{506B0501-4ECA-45AA-82B7-1AF510C55A02}" type="presOf" srcId="{969F294A-3545-4121-B6CC-CB94D968C7D9}" destId="{96D9770F-82E7-43AB-9118-176850A146E5}" srcOrd="0" destOrd="2" presId="urn:microsoft.com/office/officeart/2005/8/layout/hList1"/>
    <dgm:cxn modelId="{BA6C6174-AEA6-4464-A581-1E20D5F6CF71}" type="presOf" srcId="{D0F03475-FE4D-40C1-ABCC-C94F473D6936}" destId="{5647364A-1CC4-454A-9F99-92E3C7D33C96}" srcOrd="0" destOrd="1" presId="urn:microsoft.com/office/officeart/2005/8/layout/hList1"/>
    <dgm:cxn modelId="{FF77457A-1035-4D75-AB03-5008BED99B23}" type="presOf" srcId="{1FCD4AA1-C620-4C34-98A0-786D6CAFC215}" destId="{96D9770F-82E7-43AB-9118-176850A146E5}" srcOrd="0" destOrd="4" presId="urn:microsoft.com/office/officeart/2005/8/layout/hList1"/>
    <dgm:cxn modelId="{8F5B6E28-2CF1-476A-A560-581D1494B272}" srcId="{A40BAD53-2EBC-41AA-B1D6-363734831F4D}" destId="{0F12D48E-FB46-4C3D-81FF-14EEFB2796E9}" srcOrd="1" destOrd="0" parTransId="{939E66CF-90E9-477D-B110-3D3C274B31F4}" sibTransId="{529D681D-8778-45ED-803A-5FC6B2A313C0}"/>
    <dgm:cxn modelId="{DE3CBC70-4244-4E10-9A78-E5FDD34F9D03}" type="presOf" srcId="{D1C450A2-28F0-4277-949A-4E847921EB33}" destId="{5646CFB9-7210-4046-983B-D05F79459049}" srcOrd="0" destOrd="0" presId="urn:microsoft.com/office/officeart/2005/8/layout/hList1"/>
    <dgm:cxn modelId="{A6FDC56D-8B36-4B1A-A49D-E0522B1270B5}" type="presOf" srcId="{BD940A63-5214-4A59-81F1-ADDEEBE67769}" destId="{C2D1CE16-B133-44DB-8305-E2C6846B086E}" srcOrd="0" destOrd="0" presId="urn:microsoft.com/office/officeart/2005/8/layout/hList1"/>
    <dgm:cxn modelId="{6BCE9BC1-5AC8-4FA0-889E-A42F83585BB2}" srcId="{D1C450A2-28F0-4277-949A-4E847921EB33}" destId="{D0F03475-FE4D-40C1-ABCC-C94F473D6936}" srcOrd="1" destOrd="0" parTransId="{BF7E9D2F-58AF-4A45-839E-9CBFFFC74224}" sibTransId="{28AB6A08-12D8-4404-8B12-5BCEA1FE7B96}"/>
    <dgm:cxn modelId="{FFC1A15B-1A8C-439F-93C4-1F11C9F0304E}" type="presOf" srcId="{EF437230-3865-4FC8-A83F-4FD775B43F67}" destId="{5647364A-1CC4-454A-9F99-92E3C7D33C96}" srcOrd="0" destOrd="2" presId="urn:microsoft.com/office/officeart/2005/8/layout/hList1"/>
    <dgm:cxn modelId="{076AD567-F256-417F-AE81-18FA01E0B2BB}" srcId="{A40BAD53-2EBC-41AA-B1D6-363734831F4D}" destId="{0C9A0207-1E18-460D-B118-1B99D6415BB1}" srcOrd="0" destOrd="0" parTransId="{172BAA1F-6DBE-481D-A767-C2D1946EB05D}" sibTransId="{866A39A6-1B65-4398-8286-6F3B0F3375C8}"/>
    <dgm:cxn modelId="{0F8E3305-3478-45A9-B694-780FB60010BB}" srcId="{A40BAD53-2EBC-41AA-B1D6-363734831F4D}" destId="{1FCD4AA1-C620-4C34-98A0-786D6CAFC215}" srcOrd="4" destOrd="0" parTransId="{F4B24A88-61AA-4C95-8083-689BFAC47EA0}" sibTransId="{3F5B5DFB-A71F-4037-91AD-CFA5CEF508DF}"/>
    <dgm:cxn modelId="{07EFAABE-908E-4B7B-A18A-362BB54053D8}" srcId="{A40BAD53-2EBC-41AA-B1D6-363734831F4D}" destId="{E99F6CD2-677B-4021-B1F4-1C87F3A3CF4C}" srcOrd="3" destOrd="0" parTransId="{06CDD423-531E-432E-853B-3DA172993663}" sibTransId="{C33371B8-948F-4AC4-B90B-BBB4DF48240B}"/>
    <dgm:cxn modelId="{B3CB0595-18FE-4610-A6FD-DF4ED5583BF5}" type="presOf" srcId="{E99F6CD2-677B-4021-B1F4-1C87F3A3CF4C}" destId="{96D9770F-82E7-43AB-9118-176850A146E5}" srcOrd="0" destOrd="3" presId="urn:microsoft.com/office/officeart/2005/8/layout/hList1"/>
    <dgm:cxn modelId="{A5B61FFB-A779-498D-A7A0-C13D74D717A7}" srcId="{BD940A63-5214-4A59-81F1-ADDEEBE67769}" destId="{A40BAD53-2EBC-41AA-B1D6-363734831F4D}" srcOrd="0" destOrd="0" parTransId="{B87CF7E2-38FA-4646-A2C2-127EF6E7C0FF}" sibTransId="{73AEDF5C-B871-432F-BB01-3F5CB6688D01}"/>
    <dgm:cxn modelId="{92BE210E-5DF5-46CD-BFAE-4F02F28B2B59}" type="presParOf" srcId="{C2D1CE16-B133-44DB-8305-E2C6846B086E}" destId="{995FA2E4-1E6D-4DBD-8300-E8AB522DCA95}" srcOrd="0" destOrd="0" presId="urn:microsoft.com/office/officeart/2005/8/layout/hList1"/>
    <dgm:cxn modelId="{C93FE4F0-955B-4830-9E04-F7D3F97E6369}" type="presParOf" srcId="{995FA2E4-1E6D-4DBD-8300-E8AB522DCA95}" destId="{5B004944-F499-405D-849E-BAB2990960A5}" srcOrd="0" destOrd="0" presId="urn:microsoft.com/office/officeart/2005/8/layout/hList1"/>
    <dgm:cxn modelId="{079D2718-46FD-4B5C-8FCE-2FE155C72DDE}" type="presParOf" srcId="{995FA2E4-1E6D-4DBD-8300-E8AB522DCA95}" destId="{96D9770F-82E7-43AB-9118-176850A146E5}" srcOrd="1" destOrd="0" presId="urn:microsoft.com/office/officeart/2005/8/layout/hList1"/>
    <dgm:cxn modelId="{6366A189-B631-49A1-81A5-46305F4B91D9}" type="presParOf" srcId="{C2D1CE16-B133-44DB-8305-E2C6846B086E}" destId="{5F5D39D3-2590-4A86-A89A-C6F7F57097F4}" srcOrd="1" destOrd="0" presId="urn:microsoft.com/office/officeart/2005/8/layout/hList1"/>
    <dgm:cxn modelId="{FBE801C0-55D8-434D-BE70-54F207761077}" type="presParOf" srcId="{C2D1CE16-B133-44DB-8305-E2C6846B086E}" destId="{28FBBD0E-3ED1-4547-AD22-41985D1C1D6F}" srcOrd="2" destOrd="0" presId="urn:microsoft.com/office/officeart/2005/8/layout/hList1"/>
    <dgm:cxn modelId="{3E838141-5E1F-4870-AC86-4E70C7EE9AA1}" type="presParOf" srcId="{28FBBD0E-3ED1-4547-AD22-41985D1C1D6F}" destId="{5646CFB9-7210-4046-983B-D05F79459049}" srcOrd="0" destOrd="0" presId="urn:microsoft.com/office/officeart/2005/8/layout/hList1"/>
    <dgm:cxn modelId="{4D4CB031-A04D-48D6-A68D-0B63972EDF28}" type="presParOf" srcId="{28FBBD0E-3ED1-4547-AD22-41985D1C1D6F}" destId="{5647364A-1CC4-454A-9F99-92E3C7D33C96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BDACDC-6E63-4272-B3AC-CCF5CA6029F9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119DBA-4540-49B3-8FA9-6259387ECF9E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7619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379994-B797-4915-BB7A-12D6CEBDCA03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3B36274-F2B9-4C45-BBB4-0EDF4CD651A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7688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888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C10C6A-66F6-4656-BD5A-C787A1F83051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6865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CAEA8-596E-4ADA-B5C6-8A4218D28579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22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752012" y="533400"/>
            <a:ext cx="1371600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E9CDD9C-ADF0-4A8E-89D7-BECA34527CD0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01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B38E33-CD8D-468C-AC4D-8EE3547B20B6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945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22414" y="2514601"/>
            <a:ext cx="9144000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9BE440-AB8F-40F9-B469-1A59D2545CD3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6994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3F9309-2CCA-4BCE-9CC0-3EE77B52DCAB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6970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18821A-9448-46F0-B6E1-E60F48BE7F0B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1231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544A87-C71B-4A39-B170-2D8A98D13A99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5701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47BFD6-90C6-43D7-BD59-197B56E94537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201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861E71-FD8E-41DA-B28B-6587873E4DD2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28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3812" y="458787"/>
            <a:ext cx="6626225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4469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EFE7F42-9E58-4B67-8DDA-E2C75A491C90}" type="datetime1">
              <a:rPr lang="ru-RU" smtClean="0"/>
              <a:pPr rtl="0"/>
              <a:t>03.11.2017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071546"/>
            <a:ext cx="4113212" cy="2714644"/>
          </a:xfrm>
        </p:spPr>
        <p:txBody>
          <a:bodyPr rtlCol="0">
            <a:normAutofit/>
          </a:bodyPr>
          <a:lstStyle/>
          <a:p>
            <a:pPr algn="ctr"/>
            <a:r>
              <a:rPr lang="en-US" sz="8000" dirty="0" smtClean="0">
                <a:solidFill>
                  <a:srgbClr val="0070C0"/>
                </a:solidFill>
                <a:latin typeface="a_BodoniNova" pitchFamily="18" charset="-52"/>
              </a:rPr>
              <a:t> </a:t>
            </a:r>
            <a:r>
              <a:rPr lang="en-US" sz="8000" b="1" dirty="0" smtClean="0">
                <a:solidFill>
                  <a:srgbClr val="0070C0"/>
                </a:solidFill>
                <a:latin typeface="a_BodoniNova" pitchFamily="18" charset="-52"/>
              </a:rPr>
              <a:t>Scopus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uk-UA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935" y="3786190"/>
            <a:ext cx="3805278" cy="1643074"/>
          </a:xfrm>
        </p:spPr>
        <p:txBody>
          <a:bodyPr rtlCol="0">
            <a:normAutofit/>
          </a:bodyPr>
          <a:lstStyle/>
          <a:p>
            <a:pPr algn="ctr"/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Основні можливості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 для науковців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Рисунок 7" descr="1024 (1)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857" r="1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67008679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8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10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88825" cy="6857999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1"/>
            <a:ext cx="10969943" cy="674914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Профіль автора</a:t>
            </a:r>
            <a:endParaRPr lang="ru-RU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4" name="Содержимое 3" descr="18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696687"/>
            <a:ext cx="12188825" cy="6161314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1"/>
            <a:ext cx="10969943" cy="609600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Аналітика по автору</a:t>
            </a:r>
            <a:endParaRPr lang="ru-RU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4" name="Содержимое 3" descr="19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653143"/>
            <a:ext cx="12188825" cy="620485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0"/>
            <a:ext cx="10969943" cy="783771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Індекс </a:t>
            </a:r>
            <a:r>
              <a:rPr lang="uk-UA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Хірша</a:t>
            </a:r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 (</a:t>
            </a:r>
            <a:r>
              <a:rPr lang="en-US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h-</a:t>
            </a:r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індекс)</a:t>
            </a:r>
            <a:endParaRPr lang="ru-RU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4" name="Содержимое 3" descr="20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925286"/>
            <a:ext cx="6022974" cy="5432672"/>
          </a:xfrm>
        </p:spPr>
      </p:pic>
      <p:sp>
        <p:nvSpPr>
          <p:cNvPr id="5" name="Прямоугольник 4"/>
          <p:cNvSpPr/>
          <p:nvPr/>
        </p:nvSpPr>
        <p:spPr>
          <a:xfrm>
            <a:off x="6747385" y="1012372"/>
            <a:ext cx="52237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запропонований у 2005 році американським фізиком Хорхе </a:t>
            </a:r>
            <a:r>
              <a:rPr lang="uk-UA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Хіршем</a:t>
            </a: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оцінки індивідуальної наукової продуктивності дослідників, що працюють у певній предметній галузі </a:t>
            </a:r>
          </a:p>
          <a:p>
            <a:pPr algn="just"/>
            <a:endParaRPr lang="uk-UA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кількісною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характеристикою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продуктивності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вченого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заснованої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кількісті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публікацій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цитувань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публікацій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0"/>
            <a:ext cx="10969943" cy="642918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Огляд цитування</a:t>
            </a:r>
            <a:endParaRPr lang="ru-RU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4" name="Содержимое 3" descr="21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642258"/>
            <a:ext cx="12188825" cy="6215743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243" y="0"/>
            <a:ext cx="9598700" cy="6429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Наукометрична</a:t>
            </a:r>
            <a:r>
              <a:rPr lang="ru-RU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 база </a:t>
            </a:r>
            <a:r>
              <a:rPr lang="ru-RU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даних</a:t>
            </a:r>
            <a:endParaRPr lang="uk-UA" sz="4000" dirty="0">
              <a:latin typeface="GaramondC" pitchFamily="8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79504" y="642918"/>
          <a:ext cx="95987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9712" y="0"/>
            <a:ext cx="113824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Коригування профілю автора</a:t>
            </a:r>
            <a:endParaRPr lang="uk-UA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360" y="707572"/>
            <a:ext cx="12036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X:\Informaciyniy\INNA\Скопус\18.10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3682" y="769435"/>
            <a:ext cx="7597355" cy="58209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012359" y="1086523"/>
            <a:ext cx="40438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Поширені помилки: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віднесення публікацій автора в декілька авторських профілів, що розрізняються за написанням прізвища автора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наявність в авторському профілі публікацій інших вчених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некоректне найменування організації 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помилкова </a:t>
            </a:r>
            <a:r>
              <a:rPr lang="uk-UA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аффіліація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0"/>
            <a:ext cx="10969943" cy="751114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Запит на корегування</a:t>
            </a:r>
            <a:endParaRPr lang="uk-UA" sz="4000" dirty="0">
              <a:solidFill>
                <a:srgbClr val="0070C0"/>
              </a:solidFill>
              <a:latin typeface="GaramondC" pitchFamily="82" charset="0"/>
            </a:endParaRPr>
          </a:p>
        </p:txBody>
      </p:sp>
      <p:pic>
        <p:nvPicPr>
          <p:cNvPr id="7" name="Содержимое 6" descr="Screenshot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751114"/>
            <a:ext cx="12188824" cy="6106886"/>
          </a:xfrm>
        </p:spPr>
      </p:pic>
      <p:sp>
        <p:nvSpPr>
          <p:cNvPr id="4" name="Прямоугольник 3"/>
          <p:cNvSpPr/>
          <p:nvPr/>
        </p:nvSpPr>
        <p:spPr>
          <a:xfrm>
            <a:off x="6497078" y="2690335"/>
            <a:ext cx="4625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запити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коригування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авторського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профілю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перенаправляються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покрокову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форму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feedback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wizard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Передплата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Scopus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потрібна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через 5 днів</a:t>
            </a:r>
            <a:endParaRPr lang="uk-UA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74915"/>
            <a:ext cx="9838123" cy="5878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CID logo_0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1888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Open Researcher and Contributor ID (ORCID)</a:t>
            </a:r>
            <a:endParaRPr lang="uk-UA" sz="4000" dirty="0">
              <a:latin typeface="GaramondC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3"/>
            <a:ext cx="12188825" cy="564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реєстр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унікальних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ідентифікаторів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вчених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прозорого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способу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представлення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науково-дослідної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доступу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ідентифікаторів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мета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вирішити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проблему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ідентифікації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вчених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однаковими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іменами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прізвищами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обліковий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запис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включає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себе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ім'я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вченого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електронну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адресу,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назву організації та інформацію про його дослідницьку діяльність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являє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собою номер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16 цифр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рекомендовано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гіперпосилання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http://orcid.org/xxxx-xxxx-xxxx-xxxx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скороченої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ORCID: 0000-000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8927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4873</a:t>
            </a:r>
          </a:p>
          <a:p>
            <a:pPr algn="just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creenshot_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9324451" y="1"/>
            <a:ext cx="2864374" cy="9359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3979293" y="957432"/>
            <a:ext cx="30339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https://orcid.org</a:t>
            </a:r>
            <a:endParaRPr lang="uk-UA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0"/>
            <a:ext cx="10969943" cy="871369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Профіль організації в </a:t>
            </a:r>
            <a:r>
              <a:rPr lang="en-US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Scopus</a:t>
            </a:r>
            <a:endParaRPr lang="ru-RU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4" name="Содержимое 3" descr="26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857232"/>
            <a:ext cx="12188825" cy="600076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8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0"/>
            <a:ext cx="9601200" cy="642918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Індексовані джерела</a:t>
            </a:r>
            <a:endParaRPr lang="ru-RU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7" name="Содержимое 6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71480"/>
            <a:ext cx="12188825" cy="564360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88825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1" y="0"/>
            <a:ext cx="12188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Журнальні</a:t>
            </a:r>
            <a:r>
              <a:rPr lang="ru-RU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 метрики </a:t>
            </a:r>
            <a:r>
              <a:rPr lang="ru-RU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цитування</a:t>
            </a:r>
            <a:endParaRPr lang="uk-UA" sz="4000" dirty="0">
              <a:latin typeface="GaramondC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42280"/>
            <a:ext cx="121888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SNIP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SJR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 журнальними метриками цитування: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можуть бути використані для оцінки результативності та ефективності журналу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розраховані для всіх журналів, включених до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Scopus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ґрунтуються на перевірених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бібліометричних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принципах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оновлюються раз на рік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дозволяють порівнювати журнали незалежно від дисципліни</a:t>
            </a: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надаються в безкоштовному доступі за адресою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www.journalmetrics.com,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 також інтегровані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Scopus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etric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8882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"/>
            <a:ext cx="12188825" cy="685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SCImago</a:t>
            </a:r>
            <a:r>
              <a:rPr lang="en-US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 Journal Rank </a:t>
            </a:r>
          </a:p>
          <a:p>
            <a:pPr algn="ctr"/>
            <a:r>
              <a:rPr lang="en-US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(SJR)</a:t>
            </a:r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показник наукової значущості журналів, що залежить як від кількості цитувань статей цього журналу, так і від престижу журналів, яким належать ці цитування</a:t>
            </a: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приклад показника, що враховує не лише кількість цитувань, а й їхню якість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Source Normalized Impact Per Paper (SNIP)</a:t>
            </a:r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показник, що відображає співвідношення між середньою кількістю цитувань статей журналу та потенціалом цитування у конкретній науковій галузі. Відомо, що різні галузі мають дещо відмінний потенціал цитування. Найбільш інтенсивно цитуються природничі публікації, найменш – гуманітарні</a:t>
            </a: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показник враховує цю відміну та дозволяє прямо порівнювати значущість журналів з різних галузей</a:t>
            </a:r>
          </a:p>
          <a:p>
            <a:endParaRPr lang="uk-UA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979093" y="839097"/>
            <a:ext cx="7196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https://journalmetrics.scopus.com</a:t>
            </a:r>
            <a:endParaRPr lang="uk-UA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70631" y="214290"/>
          <a:ext cx="11176718" cy="6404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reen-q-md-150x1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0588" y="0"/>
            <a:ext cx="8593123" cy="6858001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0239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Квартиль</a:t>
            </a:r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 журналу</a:t>
            </a:r>
            <a:endParaRPr lang="uk-UA" sz="4000" dirty="0">
              <a:latin typeface="GaramondC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933" y="1214420"/>
            <a:ext cx="114300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квартиль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це категорія наукових журналів, що визначається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бібліометричними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показниками, що відображають рівень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цитованості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тобто затребуваності журналу науковим співтовариством</a:t>
            </a:r>
          </a:p>
          <a:p>
            <a:pPr>
              <a:buFont typeface="Wingdings" pitchFamily="2" charset="2"/>
              <a:buChar char="q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в результаті ранжирування кожен журнал потрапляє в один з чотирьох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квартилей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 від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Q1 (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найвищого) до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Q4 (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найнижчого). Найбільш авторитетні журнали належать, як правило, до перших двох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Q1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Q2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88824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236892" y="2000240"/>
            <a:ext cx="403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http://scimagojr.com</a:t>
            </a:r>
            <a:endParaRPr lang="uk-UA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8000" y="785794"/>
            <a:ext cx="101441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листопада 2017 року по 31 жовтня 2018 року відкрито доступ до бібліографічної та реферативної бази 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SCOPUS</a:t>
            </a:r>
            <a:endParaRPr lang="uk-UA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 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користувачів до ресурсу забезпечується лише через локальну мережу бібліотеки з автоматизованих робочих місць в науковому читальному залі та читальному залі періодичних 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видань</a:t>
            </a:r>
            <a:endParaRPr lang="uk-UA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496" y="1142984"/>
            <a:ext cx="10887118" cy="53578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</a:p>
          <a:p>
            <a:pPr algn="ctr">
              <a:buNone/>
            </a:pPr>
            <a:endParaRPr lang="uk-UA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 algn="ctr">
              <a:buNone/>
            </a:pPr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										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library@nuft.edu.ua</a:t>
            </a:r>
            <a:endParaRPr lang="uk-UA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Screenshot_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08066" y="285729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https://www.elsevier.com/solutions/scopus/content</a:t>
            </a:r>
            <a:endParaRPr lang="uk-UA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s-2016-10-1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88825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239423" y="1556658"/>
            <a:ext cx="11775276" cy="5415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реферативна база даних: ресурс, який не містить повних текстів, але надає посилання на них</a:t>
            </a:r>
          </a:p>
          <a:p>
            <a:pPr lvl="0"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для статей є бібліографічні описи, анотації і список цитованої літератури</a:t>
            </a:r>
          </a:p>
          <a:p>
            <a:pPr lvl="0"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функціональність дозволяє шукати всі статті, які посилаються на дану статтю</a:t>
            </a:r>
          </a:p>
          <a:p>
            <a:pPr lvl="0"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доступне сортування за кількістю цитувань статті (від найбільш цитованих до найменш</a:t>
            </a:r>
          </a:p>
          <a:p>
            <a:pPr lvl="0"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базовий пакет для аналізу цитувань</a:t>
            </a:r>
          </a:p>
          <a:p>
            <a:pPr lvl="0" algn="just">
              <a:buFont typeface="Wingdings" pitchFamily="2" charset="2"/>
              <a:buChar char="q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пошуковий механізм дозволяє миттєво отримати і проаналізувати результати наукової роботи</a:t>
            </a:r>
            <a:endParaRPr lang="uk-UA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news-2016-10-1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8825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19621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Можливості для вчених та дослідників</a:t>
            </a:r>
            <a:endParaRPr lang="uk-UA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360" y="928670"/>
            <a:ext cx="120364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пошук нових документів з області їх спеціалізації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отримання доступу до інформації, що дає уявлення про певного автора</a:t>
            </a:r>
            <a:endParaRPr lang="uk-U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пошук документів, написаних певним автором</a:t>
            </a:r>
          </a:p>
          <a:p>
            <a:pPr algn="just"/>
            <a:endParaRPr lang="uk-U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отримання загального або повного уявлення про нові предметні галузі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відслідковування</a:t>
            </a: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цитат і перегляд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індексу</a:t>
            </a:r>
          </a:p>
          <a:p>
            <a:pPr algn="just">
              <a:buFont typeface="Wingdings" pitchFamily="2" charset="2"/>
              <a:buChar char="q"/>
            </a:pPr>
            <a:endParaRPr lang="uk-U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оцінювання якості дослідження</a:t>
            </a:r>
          </a:p>
          <a:p>
            <a:pPr algn="just"/>
            <a:endParaRPr lang="uk-UA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243" y="0"/>
            <a:ext cx="9598700" cy="72934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70C0"/>
                </a:solidFill>
                <a:latin typeface="GaramondC" pitchFamily="82" charset="0"/>
                <a:cs typeface="Times New Roman" pitchFamily="18" charset="0"/>
              </a:rPr>
              <a:t>Пошук за документами</a:t>
            </a:r>
            <a:endParaRPr lang="uk-UA" sz="4000" b="1" dirty="0">
              <a:solidFill>
                <a:srgbClr val="0070C0"/>
              </a:solidFill>
              <a:latin typeface="GaramondC" pitchFamily="82" charset="0"/>
              <a:cs typeface="Times New Roman" pitchFamily="18" charset="0"/>
            </a:endParaRPr>
          </a:p>
        </p:txBody>
      </p:sp>
      <p:pic>
        <p:nvPicPr>
          <p:cNvPr id="4" name="Содержимое 7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14356"/>
            <a:ext cx="12188825" cy="6143645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420804" y="391887"/>
          <a:ext cx="11430651" cy="5746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025582" cy="68580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2886637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10793120_TF02886637_TF02886637.potx" id="{73ACD70C-3AB4-47AB-8335-319F4983FF55}" vid="{199FA249-678D-48C7-B7BC-DFDA8EECE67F}"/>
    </a:ext>
  </a:extLst>
</a:theme>
</file>

<file path=ppt/theme/theme2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tf02886637</Template>
  <TotalTime>1078</TotalTime>
  <Words>807</Words>
  <Application>Microsoft Office PowerPoint</Application>
  <PresentationFormat>Произвольный</PresentationFormat>
  <Paragraphs>119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tf02886637</vt:lpstr>
      <vt:lpstr> Scopus </vt:lpstr>
      <vt:lpstr>Наукометрична база даних</vt:lpstr>
      <vt:lpstr>Слайд 3</vt:lpstr>
      <vt:lpstr>Слайд 4</vt:lpstr>
      <vt:lpstr>Слайд 5</vt:lpstr>
      <vt:lpstr>Слайд 6</vt:lpstr>
      <vt:lpstr>Пошук за документами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Профіль автора</vt:lpstr>
      <vt:lpstr>Аналітика по автору</vt:lpstr>
      <vt:lpstr>Індекс Хірша (h-індекс)</vt:lpstr>
      <vt:lpstr>Огляд цитування</vt:lpstr>
      <vt:lpstr>Слайд 20</vt:lpstr>
      <vt:lpstr>Запит на корегування</vt:lpstr>
      <vt:lpstr>Слайд 22</vt:lpstr>
      <vt:lpstr>Слайд 23</vt:lpstr>
      <vt:lpstr>Профіль організації в Scopus</vt:lpstr>
      <vt:lpstr>Слайд 25</vt:lpstr>
      <vt:lpstr>Індексовані джерела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Беседа Ю.С..</dc:creator>
  <cp:lastModifiedBy>Беседа Ю.С..</cp:lastModifiedBy>
  <cp:revision>69</cp:revision>
  <dcterms:created xsi:type="dcterms:W3CDTF">2017-10-30T06:55:11Z</dcterms:created>
  <dcterms:modified xsi:type="dcterms:W3CDTF">2017-11-03T07:50:02Z</dcterms:modified>
</cp:coreProperties>
</file>