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diagrams/colors21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42"/>
  </p:notesMasterIdLst>
  <p:sldIdLst>
    <p:sldId id="257" r:id="rId2"/>
    <p:sldId id="323" r:id="rId3"/>
    <p:sldId id="324" r:id="rId4"/>
    <p:sldId id="325" r:id="rId5"/>
    <p:sldId id="326" r:id="rId6"/>
    <p:sldId id="279" r:id="rId7"/>
    <p:sldId id="277" r:id="rId8"/>
    <p:sldId id="315" r:id="rId9"/>
    <p:sldId id="310" r:id="rId10"/>
    <p:sldId id="280" r:id="rId11"/>
    <p:sldId id="282" r:id="rId12"/>
    <p:sldId id="281" r:id="rId13"/>
    <p:sldId id="297" r:id="rId14"/>
    <p:sldId id="311" r:id="rId15"/>
    <p:sldId id="283" r:id="rId16"/>
    <p:sldId id="284" r:id="rId17"/>
    <p:sldId id="300" r:id="rId18"/>
    <p:sldId id="287" r:id="rId19"/>
    <p:sldId id="301" r:id="rId20"/>
    <p:sldId id="302" r:id="rId21"/>
    <p:sldId id="303" r:id="rId22"/>
    <p:sldId id="304" r:id="rId23"/>
    <p:sldId id="314" r:id="rId24"/>
    <p:sldId id="288" r:id="rId25"/>
    <p:sldId id="289" r:id="rId26"/>
    <p:sldId id="305" r:id="rId27"/>
    <p:sldId id="306" r:id="rId28"/>
    <p:sldId id="290" r:id="rId29"/>
    <p:sldId id="292" r:id="rId30"/>
    <p:sldId id="294" r:id="rId31"/>
    <p:sldId id="295" r:id="rId32"/>
    <p:sldId id="273" r:id="rId33"/>
    <p:sldId id="274" r:id="rId34"/>
    <p:sldId id="309" r:id="rId35"/>
    <p:sldId id="316" r:id="rId36"/>
    <p:sldId id="319" r:id="rId37"/>
    <p:sldId id="321" r:id="rId38"/>
    <p:sldId id="322" r:id="rId39"/>
    <p:sldId id="318" r:id="rId40"/>
    <p:sldId id="293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962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669" autoAdjust="0"/>
    <p:restoredTop sz="94660"/>
  </p:normalViewPr>
  <p:slideViewPr>
    <p:cSldViewPr>
      <p:cViewPr>
        <p:scale>
          <a:sx n="90" d="100"/>
          <a:sy n="90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ata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4A5285-79B4-4B9D-9558-07E0C4B42AD6}" type="doc">
      <dgm:prSet loTypeId="urn:microsoft.com/office/officeart/2005/8/layout/vList4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9D6CDAE6-1A15-4D01-9179-A8D371AB718F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uk-UA" sz="1800" b="1" dirty="0">
              <a:latin typeface="Times New Roman" pitchFamily="18" charset="0"/>
              <a:cs typeface="Times New Roman" pitchFamily="18" charset="0"/>
            </a:rPr>
            <a:t>Бібліографічний список (</a:t>
          </a:r>
          <a:r>
            <a:rPr lang="uk-UA" sz="1800" b="1" dirty="0" err="1">
              <a:latin typeface="Times New Roman" pitchFamily="18" charset="0"/>
              <a:cs typeface="Times New Roman" pitchFamily="18" charset="0"/>
            </a:rPr>
            <a:t>список</a:t>
          </a:r>
          <a:r>
            <a:rPr lang="uk-UA" sz="1800" b="1" dirty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використаних джерел) </a:t>
          </a:r>
          <a:r>
            <a:rPr lang="uk-UA" sz="1800" dirty="0">
              <a:latin typeface="Times New Roman" pitchFamily="18" charset="0"/>
              <a:cs typeface="Times New Roman" pitchFamily="18" charset="0"/>
            </a:rPr>
            <a:t>–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 ДСТУ </a:t>
          </a:r>
          <a:r>
            <a:rPr lang="uk-UA" sz="1800" dirty="0">
              <a:latin typeface="Times New Roman" pitchFamily="18" charset="0"/>
              <a:cs typeface="Times New Roman" pitchFamily="18" charset="0"/>
            </a:rPr>
            <a:t>ГОСТ 7.1:2006. Система стандартів з інформації, бібліотечної та видавничої справи Бібліографічний запис. Бібліографічний опис. Загальні вимоги та правила складання / Нац. стандарт України. – Вид. офіц. – [Чинний від 2007-07-01]. – Київ : Держспоживстандарт України, 2007. – 47 с.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7F8BD96-0474-4C87-962C-2F7212605571}" type="parTrans" cxnId="{169AB4BB-D425-463B-BF1C-1F9BFA14B344}">
      <dgm:prSet/>
      <dgm:spPr/>
      <dgm:t>
        <a:bodyPr/>
        <a:lstStyle/>
        <a:p>
          <a:endParaRPr lang="ru-RU"/>
        </a:p>
      </dgm:t>
    </dgm:pt>
    <dgm:pt modelId="{270B4EF6-C052-410E-9A70-7583AEF727CB}" type="sibTrans" cxnId="{169AB4BB-D425-463B-BF1C-1F9BFA14B344}">
      <dgm:prSet/>
      <dgm:spPr/>
      <dgm:t>
        <a:bodyPr/>
        <a:lstStyle/>
        <a:p>
          <a:endParaRPr lang="ru-RU"/>
        </a:p>
      </dgm:t>
    </dgm:pt>
    <dgm:pt modelId="{C3574A28-093A-4EC6-B1E3-BA77C26D1FE4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uk-UA" sz="1800" b="1" dirty="0">
              <a:latin typeface="Times New Roman" pitchFamily="18" charset="0"/>
              <a:cs typeface="Times New Roman" pitchFamily="18" charset="0"/>
            </a:rPr>
            <a:t>Бібліографічні посилання та бібліографічний список посилань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dirty="0">
              <a:latin typeface="Times New Roman" pitchFamily="18" charset="0"/>
              <a:cs typeface="Times New Roman" pitchFamily="18" charset="0"/>
            </a:rPr>
            <a:t>– ДСТУ 8302:2015. Інформація та документація. Бібліографічне посилання. Загальні положення та правила складання / Нац. стандарт України. – Вид. офіц. – [Уведено вперше ; чинний від 2016-07-01]. – Київ : </a:t>
          </a:r>
          <a:r>
            <a:rPr lang="uk-UA" sz="1800" dirty="0" err="1">
              <a:latin typeface="Times New Roman" pitchFamily="18" charset="0"/>
              <a:cs typeface="Times New Roman" pitchFamily="18" charset="0"/>
            </a:rPr>
            <a:t>ДП</a:t>
          </a:r>
          <a:r>
            <a:rPr lang="uk-UA" sz="1800" dirty="0">
              <a:latin typeface="Times New Roman" pitchFamily="18" charset="0"/>
              <a:cs typeface="Times New Roman" pitchFamily="18" charset="0"/>
            </a:rPr>
            <a:t> «</a:t>
          </a:r>
          <a:r>
            <a:rPr lang="uk-UA" sz="1800" dirty="0" err="1">
              <a:latin typeface="Times New Roman" pitchFamily="18" charset="0"/>
              <a:cs typeface="Times New Roman" pitchFamily="18" charset="0"/>
            </a:rPr>
            <a:t>УкрНДНЦ</a:t>
          </a:r>
          <a:r>
            <a:rPr lang="uk-UA" sz="1800" dirty="0">
              <a:latin typeface="Times New Roman" pitchFamily="18" charset="0"/>
              <a:cs typeface="Times New Roman" pitchFamily="18" charset="0"/>
            </a:rPr>
            <a:t>», 2016. – 17 с.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7B8E8A85-7C4B-4EFC-BCBF-96DB0AA25769}" type="parTrans" cxnId="{630B3FAD-47F8-4832-9A96-790C29346B0A}">
      <dgm:prSet/>
      <dgm:spPr/>
      <dgm:t>
        <a:bodyPr/>
        <a:lstStyle/>
        <a:p>
          <a:endParaRPr lang="ru-RU"/>
        </a:p>
      </dgm:t>
    </dgm:pt>
    <dgm:pt modelId="{C305CBCF-4259-4CD8-AF83-3412E0505A7C}" type="sibTrans" cxnId="{630B3FAD-47F8-4832-9A96-790C29346B0A}">
      <dgm:prSet/>
      <dgm:spPr/>
      <dgm:t>
        <a:bodyPr/>
        <a:lstStyle/>
        <a:p>
          <a:endParaRPr lang="ru-RU"/>
        </a:p>
      </dgm:t>
    </dgm:pt>
    <dgm:pt modelId="{EA8F222B-8AF2-4081-9E56-7E64B8CEF201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Бібліографічний опис. Скорочення слів і словосполучень українською мовою.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Загальні вимоги та правила (ISO 4:1984, NEQ; ISO 832:1994, NEQ) : ДСТУ 3582:2013. – [На заміну ДСТУ 3582–97 ; Чинний від 2014-01-01]. – Київ : </a:t>
          </a:r>
          <a:r>
            <a:rPr lang="uk-UA" sz="1800" dirty="0" err="1" smtClean="0">
              <a:latin typeface="Times New Roman" pitchFamily="18" charset="0"/>
              <a:cs typeface="Times New Roman" pitchFamily="18" charset="0"/>
            </a:rPr>
            <a:t>Мінекономрозвитку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 України, 2014. – ІІІ, 15 с. – (Національний стандарт України)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F56674E4-607F-4DA9-AB2F-9637D39CA858}" type="sibTrans" cxnId="{2B6AD526-33FD-4EBD-9E3B-25E197055991}">
      <dgm:prSet/>
      <dgm:spPr/>
      <dgm:t>
        <a:bodyPr/>
        <a:lstStyle/>
        <a:p>
          <a:endParaRPr lang="ru-RU"/>
        </a:p>
      </dgm:t>
    </dgm:pt>
    <dgm:pt modelId="{42752DFA-13A3-4AB0-A7DE-4162CDE60CFF}" type="parTrans" cxnId="{2B6AD526-33FD-4EBD-9E3B-25E197055991}">
      <dgm:prSet/>
      <dgm:spPr/>
      <dgm:t>
        <a:bodyPr/>
        <a:lstStyle/>
        <a:p>
          <a:endParaRPr lang="ru-RU"/>
        </a:p>
      </dgm:t>
    </dgm:pt>
    <dgm:pt modelId="{E2909AC1-2F26-49FE-A824-961380F472F0}" type="pres">
      <dgm:prSet presAssocID="{C14A5285-79B4-4B9D-9558-07E0C4B42AD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360F6C-9055-4532-8C27-9A8941CB7B14}" type="pres">
      <dgm:prSet presAssocID="{C3574A28-093A-4EC6-B1E3-BA77C26D1FE4}" presName="comp" presStyleCnt="0"/>
      <dgm:spPr/>
      <dgm:t>
        <a:bodyPr/>
        <a:lstStyle/>
        <a:p>
          <a:endParaRPr lang="ru-RU"/>
        </a:p>
      </dgm:t>
    </dgm:pt>
    <dgm:pt modelId="{8FF6CFBB-3E38-470E-A584-1067585F57E7}" type="pres">
      <dgm:prSet presAssocID="{C3574A28-093A-4EC6-B1E3-BA77C26D1FE4}" presName="box" presStyleLbl="node1" presStyleIdx="0" presStyleCnt="3"/>
      <dgm:spPr/>
      <dgm:t>
        <a:bodyPr/>
        <a:lstStyle/>
        <a:p>
          <a:endParaRPr lang="ru-RU"/>
        </a:p>
      </dgm:t>
    </dgm:pt>
    <dgm:pt modelId="{2FCB4466-965B-4B4C-985B-01FECE41015C}" type="pres">
      <dgm:prSet presAssocID="{C3574A28-093A-4EC6-B1E3-BA77C26D1FE4}" presName="img" presStyleLbl="fgImgPlace1" presStyleIdx="0" presStyleCnt="3" custScaleX="62007" custScaleY="92284"/>
      <dgm:spPr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147195B4-B6A8-4D02-9863-7E4E38241F48}" type="pres">
      <dgm:prSet presAssocID="{C3574A28-093A-4EC6-B1E3-BA77C26D1FE4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A0A590-B322-4D79-BE61-BCC0B0514D2C}" type="pres">
      <dgm:prSet presAssocID="{C305CBCF-4259-4CD8-AF83-3412E0505A7C}" presName="spacer" presStyleCnt="0"/>
      <dgm:spPr/>
      <dgm:t>
        <a:bodyPr/>
        <a:lstStyle/>
        <a:p>
          <a:endParaRPr lang="ru-RU"/>
        </a:p>
      </dgm:t>
    </dgm:pt>
    <dgm:pt modelId="{4A259482-0C3E-4943-A88A-B5CBF572B52B}" type="pres">
      <dgm:prSet presAssocID="{9D6CDAE6-1A15-4D01-9179-A8D371AB718F}" presName="comp" presStyleCnt="0"/>
      <dgm:spPr/>
      <dgm:t>
        <a:bodyPr/>
        <a:lstStyle/>
        <a:p>
          <a:endParaRPr lang="ru-RU"/>
        </a:p>
      </dgm:t>
    </dgm:pt>
    <dgm:pt modelId="{E621CC4E-7161-4A4F-92FA-04EF44E74448}" type="pres">
      <dgm:prSet presAssocID="{9D6CDAE6-1A15-4D01-9179-A8D371AB718F}" presName="box" presStyleLbl="node1" presStyleIdx="1" presStyleCnt="3"/>
      <dgm:spPr/>
      <dgm:t>
        <a:bodyPr/>
        <a:lstStyle/>
        <a:p>
          <a:endParaRPr lang="ru-RU"/>
        </a:p>
      </dgm:t>
    </dgm:pt>
    <dgm:pt modelId="{3B3BC7A1-2E71-46D0-A80B-4690E4B36584}" type="pres">
      <dgm:prSet presAssocID="{9D6CDAE6-1A15-4D01-9179-A8D371AB718F}" presName="img" presStyleLbl="fgImgPlace1" presStyleIdx="1" presStyleCnt="3" custScaleX="62007" custScaleY="93827"/>
      <dgm:spPr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F1F1A6F1-0A1F-4E41-972D-14EA59E73231}" type="pres">
      <dgm:prSet presAssocID="{9D6CDAE6-1A15-4D01-9179-A8D371AB718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F7C27C-0F97-44EB-9A68-E3189098B4A1}" type="pres">
      <dgm:prSet presAssocID="{270B4EF6-C052-410E-9A70-7583AEF727CB}" presName="spacer" presStyleCnt="0"/>
      <dgm:spPr/>
      <dgm:t>
        <a:bodyPr/>
        <a:lstStyle/>
        <a:p>
          <a:endParaRPr lang="ru-RU"/>
        </a:p>
      </dgm:t>
    </dgm:pt>
    <dgm:pt modelId="{3C917197-F065-4C0F-A131-7F38E4B18E74}" type="pres">
      <dgm:prSet presAssocID="{EA8F222B-8AF2-4081-9E56-7E64B8CEF201}" presName="comp" presStyleCnt="0"/>
      <dgm:spPr/>
      <dgm:t>
        <a:bodyPr/>
        <a:lstStyle/>
        <a:p>
          <a:endParaRPr lang="ru-RU"/>
        </a:p>
      </dgm:t>
    </dgm:pt>
    <dgm:pt modelId="{146C8F45-8968-4524-BB86-900BDF9820BD}" type="pres">
      <dgm:prSet presAssocID="{EA8F222B-8AF2-4081-9E56-7E64B8CEF201}" presName="box" presStyleLbl="node1" presStyleIdx="2" presStyleCnt="3"/>
      <dgm:spPr/>
      <dgm:t>
        <a:bodyPr/>
        <a:lstStyle/>
        <a:p>
          <a:endParaRPr lang="ru-RU"/>
        </a:p>
      </dgm:t>
    </dgm:pt>
    <dgm:pt modelId="{D29543A8-4DE5-48FD-87D5-4961BE4ECC4D}" type="pres">
      <dgm:prSet presAssocID="{EA8F222B-8AF2-4081-9E56-7E64B8CEF201}" presName="img" presStyleLbl="fgImgPlace1" presStyleIdx="2" presStyleCnt="3" custScaleX="61157" custScaleY="95000"/>
      <dgm:spPr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>
          <a:solidFill>
            <a:schemeClr val="tx1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AFCB01AA-0421-4AA8-806F-62CFB71360CD}" type="pres">
      <dgm:prSet presAssocID="{EA8F222B-8AF2-4081-9E56-7E64B8CEF201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20D5B4-CDED-46A6-BA11-1318A4CC7B24}" type="presOf" srcId="{9D6CDAE6-1A15-4D01-9179-A8D371AB718F}" destId="{F1F1A6F1-0A1F-4E41-972D-14EA59E73231}" srcOrd="1" destOrd="0" presId="urn:microsoft.com/office/officeart/2005/8/layout/vList4"/>
    <dgm:cxn modelId="{B2B448A9-204B-4B16-9D85-BE8E531B1A52}" type="presOf" srcId="{EA8F222B-8AF2-4081-9E56-7E64B8CEF201}" destId="{AFCB01AA-0421-4AA8-806F-62CFB71360CD}" srcOrd="1" destOrd="0" presId="urn:microsoft.com/office/officeart/2005/8/layout/vList4"/>
    <dgm:cxn modelId="{CF309DFB-D808-4CA8-839B-72FC327963AE}" type="presOf" srcId="{C3574A28-093A-4EC6-B1E3-BA77C26D1FE4}" destId="{8FF6CFBB-3E38-470E-A584-1067585F57E7}" srcOrd="0" destOrd="0" presId="urn:microsoft.com/office/officeart/2005/8/layout/vList4"/>
    <dgm:cxn modelId="{630B3FAD-47F8-4832-9A96-790C29346B0A}" srcId="{C14A5285-79B4-4B9D-9558-07E0C4B42AD6}" destId="{C3574A28-093A-4EC6-B1E3-BA77C26D1FE4}" srcOrd="0" destOrd="0" parTransId="{7B8E8A85-7C4B-4EFC-BCBF-96DB0AA25769}" sibTransId="{C305CBCF-4259-4CD8-AF83-3412E0505A7C}"/>
    <dgm:cxn modelId="{2B6AD526-33FD-4EBD-9E3B-25E197055991}" srcId="{C14A5285-79B4-4B9D-9558-07E0C4B42AD6}" destId="{EA8F222B-8AF2-4081-9E56-7E64B8CEF201}" srcOrd="2" destOrd="0" parTransId="{42752DFA-13A3-4AB0-A7DE-4162CDE60CFF}" sibTransId="{F56674E4-607F-4DA9-AB2F-9637D39CA858}"/>
    <dgm:cxn modelId="{A3541A86-565B-456D-8C14-C9DA5D000EC9}" type="presOf" srcId="{9D6CDAE6-1A15-4D01-9179-A8D371AB718F}" destId="{E621CC4E-7161-4A4F-92FA-04EF44E74448}" srcOrd="0" destOrd="0" presId="urn:microsoft.com/office/officeart/2005/8/layout/vList4"/>
    <dgm:cxn modelId="{958265AE-4A8B-473C-814D-86A9A39E0CAC}" type="presOf" srcId="{C14A5285-79B4-4B9D-9558-07E0C4B42AD6}" destId="{E2909AC1-2F26-49FE-A824-961380F472F0}" srcOrd="0" destOrd="0" presId="urn:microsoft.com/office/officeart/2005/8/layout/vList4"/>
    <dgm:cxn modelId="{03364475-2F8E-44FF-837C-19A5BF288E96}" type="presOf" srcId="{C3574A28-093A-4EC6-B1E3-BA77C26D1FE4}" destId="{147195B4-B6A8-4D02-9863-7E4E38241F48}" srcOrd="1" destOrd="0" presId="urn:microsoft.com/office/officeart/2005/8/layout/vList4"/>
    <dgm:cxn modelId="{169AB4BB-D425-463B-BF1C-1F9BFA14B344}" srcId="{C14A5285-79B4-4B9D-9558-07E0C4B42AD6}" destId="{9D6CDAE6-1A15-4D01-9179-A8D371AB718F}" srcOrd="1" destOrd="0" parTransId="{A7F8BD96-0474-4C87-962C-2F7212605571}" sibTransId="{270B4EF6-C052-410E-9A70-7583AEF727CB}"/>
    <dgm:cxn modelId="{96C2F7DE-70E6-48E6-831A-370076FE010B}" type="presOf" srcId="{EA8F222B-8AF2-4081-9E56-7E64B8CEF201}" destId="{146C8F45-8968-4524-BB86-900BDF9820BD}" srcOrd="0" destOrd="0" presId="urn:microsoft.com/office/officeart/2005/8/layout/vList4"/>
    <dgm:cxn modelId="{E4A37089-C782-4640-87A5-1BC1770063C4}" type="presParOf" srcId="{E2909AC1-2F26-49FE-A824-961380F472F0}" destId="{59360F6C-9055-4532-8C27-9A8941CB7B14}" srcOrd="0" destOrd="0" presId="urn:microsoft.com/office/officeart/2005/8/layout/vList4"/>
    <dgm:cxn modelId="{36BD0C2C-887F-42A0-A810-D1BA6F499D69}" type="presParOf" srcId="{59360F6C-9055-4532-8C27-9A8941CB7B14}" destId="{8FF6CFBB-3E38-470E-A584-1067585F57E7}" srcOrd="0" destOrd="0" presId="urn:microsoft.com/office/officeart/2005/8/layout/vList4"/>
    <dgm:cxn modelId="{E617F12C-6868-414F-8091-9FA6B2296349}" type="presParOf" srcId="{59360F6C-9055-4532-8C27-9A8941CB7B14}" destId="{2FCB4466-965B-4B4C-985B-01FECE41015C}" srcOrd="1" destOrd="0" presId="urn:microsoft.com/office/officeart/2005/8/layout/vList4"/>
    <dgm:cxn modelId="{5356134F-6A6D-43ED-B7EC-BB7126CEDEC4}" type="presParOf" srcId="{59360F6C-9055-4532-8C27-9A8941CB7B14}" destId="{147195B4-B6A8-4D02-9863-7E4E38241F48}" srcOrd="2" destOrd="0" presId="urn:microsoft.com/office/officeart/2005/8/layout/vList4"/>
    <dgm:cxn modelId="{186F618D-1C6A-478C-B7E5-CDC78920DFD8}" type="presParOf" srcId="{E2909AC1-2F26-49FE-A824-961380F472F0}" destId="{5DA0A590-B322-4D79-BE61-BCC0B0514D2C}" srcOrd="1" destOrd="0" presId="urn:microsoft.com/office/officeart/2005/8/layout/vList4"/>
    <dgm:cxn modelId="{ACC648CF-BA77-495C-8856-14F4361B20E9}" type="presParOf" srcId="{E2909AC1-2F26-49FE-A824-961380F472F0}" destId="{4A259482-0C3E-4943-A88A-B5CBF572B52B}" srcOrd="2" destOrd="0" presId="urn:microsoft.com/office/officeart/2005/8/layout/vList4"/>
    <dgm:cxn modelId="{57784DF5-1B71-417F-9696-8D109550CA66}" type="presParOf" srcId="{4A259482-0C3E-4943-A88A-B5CBF572B52B}" destId="{E621CC4E-7161-4A4F-92FA-04EF44E74448}" srcOrd="0" destOrd="0" presId="urn:microsoft.com/office/officeart/2005/8/layout/vList4"/>
    <dgm:cxn modelId="{97D52FC1-0636-4228-ABB1-321DE6C3839E}" type="presParOf" srcId="{4A259482-0C3E-4943-A88A-B5CBF572B52B}" destId="{3B3BC7A1-2E71-46D0-A80B-4690E4B36584}" srcOrd="1" destOrd="0" presId="urn:microsoft.com/office/officeart/2005/8/layout/vList4"/>
    <dgm:cxn modelId="{19102E4A-4250-4A31-ACD5-812F2F0DFE8B}" type="presParOf" srcId="{4A259482-0C3E-4943-A88A-B5CBF572B52B}" destId="{F1F1A6F1-0A1F-4E41-972D-14EA59E73231}" srcOrd="2" destOrd="0" presId="urn:microsoft.com/office/officeart/2005/8/layout/vList4"/>
    <dgm:cxn modelId="{305DCE9A-6CB9-49AB-9796-EF871B408349}" type="presParOf" srcId="{E2909AC1-2F26-49FE-A824-961380F472F0}" destId="{41F7C27C-0F97-44EB-9A68-E3189098B4A1}" srcOrd="3" destOrd="0" presId="urn:microsoft.com/office/officeart/2005/8/layout/vList4"/>
    <dgm:cxn modelId="{B1241344-816F-468B-B0B7-2AA7F728240A}" type="presParOf" srcId="{E2909AC1-2F26-49FE-A824-961380F472F0}" destId="{3C917197-F065-4C0F-A131-7F38E4B18E74}" srcOrd="4" destOrd="0" presId="urn:microsoft.com/office/officeart/2005/8/layout/vList4"/>
    <dgm:cxn modelId="{0CE11C5B-0B84-46C8-8A8F-E654A811F131}" type="presParOf" srcId="{3C917197-F065-4C0F-A131-7F38E4B18E74}" destId="{146C8F45-8968-4524-BB86-900BDF9820BD}" srcOrd="0" destOrd="0" presId="urn:microsoft.com/office/officeart/2005/8/layout/vList4"/>
    <dgm:cxn modelId="{65B7CA1A-C44E-4673-AEBB-B5AF3E2622FA}" type="presParOf" srcId="{3C917197-F065-4C0F-A131-7F38E4B18E74}" destId="{D29543A8-4DE5-48FD-87D5-4961BE4ECC4D}" srcOrd="1" destOrd="0" presId="urn:microsoft.com/office/officeart/2005/8/layout/vList4"/>
    <dgm:cxn modelId="{100036C9-546D-4F6B-B8A9-7FF778416B96}" type="presParOf" srcId="{3C917197-F065-4C0F-A131-7F38E4B18E74}" destId="{AFCB01AA-0421-4AA8-806F-62CFB71360CD}" srcOrd="2" destOrd="0" presId="urn:microsoft.com/office/officeart/2005/8/layout/vList4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03D4EC9-5E84-49E5-BD20-2DA621546702}" type="doc">
      <dgm:prSet loTypeId="urn:microsoft.com/office/officeart/2005/8/layout/vList2" loCatId="list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C2B7E7AD-CC2E-451B-A73D-C7296DC000C3}">
      <dgm:prSet custT="1"/>
      <dgm:spPr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</dgm:spPr>
      <dgm:t>
        <a:bodyPr/>
        <a:lstStyle/>
        <a:p>
          <a:pPr algn="just">
            <a:spcAft>
              <a:spcPts val="600"/>
            </a:spcAft>
          </a:pPr>
          <a:r>
            <a:rPr lang="uk-UA" sz="1600" b="1" noProof="0" dirty="0" smtClean="0">
              <a:latin typeface="Times New Roman" pitchFamily="18" charset="0"/>
              <a:cs typeface="Times New Roman" pitchFamily="18" charset="0"/>
            </a:rPr>
            <a:t>Посилання наводяться у кінці усього документа або окремих грав, розділів чи частин, застосовуючи наскрізне нумерування </a:t>
          </a:r>
        </a:p>
        <a:p>
          <a:pPr algn="just">
            <a:spcAft>
              <a:spcPts val="600"/>
            </a:spcAft>
          </a:pPr>
          <a:r>
            <a:rPr lang="uk-UA" sz="1600" b="1" noProof="0" dirty="0" err="1" smtClean="0">
              <a:latin typeface="Times New Roman" pitchFamily="18" charset="0"/>
              <a:cs typeface="Times New Roman" pitchFamily="18" charset="0"/>
            </a:rPr>
            <a:t>Позатекстове</a:t>
          </a:r>
          <a:r>
            <a:rPr lang="uk-UA" sz="1600" b="1" noProof="0" dirty="0" smtClean="0">
              <a:latin typeface="Times New Roman" pitchFamily="18" charset="0"/>
              <a:cs typeface="Times New Roman" pitchFamily="18" charset="0"/>
            </a:rPr>
            <a:t> посилання пов’язують із фрагментом тексту документа за допомогою знаків виноски, які вказують у квадратних дужках після відповідного тексту або виносять на верхню лінію шрифту</a:t>
          </a:r>
          <a:endParaRPr lang="ru-RU" sz="16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CEEE4E89-8AE2-4ADC-869D-48C60D3E340F}" type="sibTrans" cxnId="{0C07036D-D27C-4614-958E-F86E649B0FF3}">
      <dgm:prSet/>
      <dgm:spPr/>
      <dgm:t>
        <a:bodyPr/>
        <a:lstStyle/>
        <a:p>
          <a:endParaRPr lang="ru-RU"/>
        </a:p>
      </dgm:t>
    </dgm:pt>
    <dgm:pt modelId="{6C34FBE3-F2BD-4FBE-AFCB-2F991963EAC5}" type="parTrans" cxnId="{0C07036D-D27C-4614-958E-F86E649B0FF3}">
      <dgm:prSet/>
      <dgm:spPr/>
      <dgm:t>
        <a:bodyPr/>
        <a:lstStyle/>
        <a:p>
          <a:endParaRPr lang="ru-RU"/>
        </a:p>
      </dgm:t>
    </dgm:pt>
    <dgm:pt modelId="{79C09040-1AAC-41E8-BE8C-78652F053E0A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r>
            <a: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600" b="1" i="1" dirty="0" err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тексті</a:t>
          </a:r>
          <a:r>
            <a: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:</a:t>
          </a:r>
          <a:endParaRPr lang="ru-RU" sz="1600" b="1" i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03730F2-7741-4A46-A629-87113E090F56}" type="parTrans" cxnId="{9A2E23F0-6D1F-4A83-8C60-E9BB84008E04}">
      <dgm:prSet/>
      <dgm:spPr/>
      <dgm:t>
        <a:bodyPr/>
        <a:lstStyle/>
        <a:p>
          <a:endParaRPr lang="ru-RU"/>
        </a:p>
      </dgm:t>
    </dgm:pt>
    <dgm:pt modelId="{2EA0E8BA-CFA2-4B7B-A0F6-57AEDB26FB95}" type="sibTrans" cxnId="{9A2E23F0-6D1F-4A83-8C60-E9BB84008E04}">
      <dgm:prSet/>
      <dgm:spPr/>
      <dgm:t>
        <a:bodyPr/>
        <a:lstStyle/>
        <a:p>
          <a:endParaRPr lang="ru-RU"/>
        </a:p>
      </dgm:t>
    </dgm:pt>
    <dgm:pt modelId="{EDB4BA90-1948-45DD-8C6D-11FD0ECD68E8}">
      <dgm:prSet custT="1"/>
      <dgm:spPr>
        <a:effectLst>
          <a:softEdge rad="31750"/>
        </a:effectLst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…Правила банківського кредитування підприємств державної форми власності викладено у навчальному посібнику «Кредитування та ризики» (автори Денисенко М. П., Догмачов В. М., Кабанов В. Г.)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³²</a:t>
          </a:r>
        </a:p>
      </dgm:t>
    </dgm:pt>
    <dgm:pt modelId="{616433F6-85CB-4C12-8621-4B55D75F6BDD}" type="parTrans" cxnId="{CC68FC10-DC66-45E0-BF17-13F78C06832A}">
      <dgm:prSet/>
      <dgm:spPr/>
      <dgm:t>
        <a:bodyPr/>
        <a:lstStyle/>
        <a:p>
          <a:endParaRPr lang="ru-RU"/>
        </a:p>
      </dgm:t>
    </dgm:pt>
    <dgm:pt modelId="{EBFF854C-0DA2-4C4A-9DF6-070709C0365A}" type="sibTrans" cxnId="{CC68FC10-DC66-45E0-BF17-13F78C06832A}">
      <dgm:prSet/>
      <dgm:spPr/>
      <dgm:t>
        <a:bodyPr/>
        <a:lstStyle/>
        <a:p>
          <a:endParaRPr lang="ru-RU"/>
        </a:p>
      </dgm:t>
    </dgm:pt>
    <dgm:pt modelId="{E5DD36BE-DF7D-485E-B76E-A5147CC582CB}">
      <dgm:prSet custT="1"/>
      <dgm:spPr>
        <a:effectLst>
          <a:softEdge rad="31750"/>
        </a:effectLst>
      </dgm:spPr>
      <dgm:t>
        <a:bodyPr/>
        <a:lstStyle/>
        <a:p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або</a:t>
          </a:r>
          <a:endParaRPr lang="ru-RU" sz="18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E15C3CAE-8DDB-4D60-AB32-74799EBEC99E}" type="parTrans" cxnId="{196A4149-F0CB-4AC9-8F1D-E0A39D259F18}">
      <dgm:prSet/>
      <dgm:spPr/>
      <dgm:t>
        <a:bodyPr/>
        <a:lstStyle/>
        <a:p>
          <a:endParaRPr lang="ru-RU"/>
        </a:p>
      </dgm:t>
    </dgm:pt>
    <dgm:pt modelId="{5BC77C51-D5DB-4D1A-8B76-0BA9CC164523}" type="sibTrans" cxnId="{196A4149-F0CB-4AC9-8F1D-E0A39D259F18}">
      <dgm:prSet/>
      <dgm:spPr/>
      <dgm:t>
        <a:bodyPr/>
        <a:lstStyle/>
        <a:p>
          <a:endParaRPr lang="ru-RU"/>
        </a:p>
      </dgm:t>
    </dgm:pt>
    <dgm:pt modelId="{487D1198-99C0-43FF-BF5D-C95C17C892D9}">
      <dgm:prSet custT="1"/>
      <dgm:spPr>
        <a:effectLst>
          <a:softEdge rad="31750"/>
        </a:effectLst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… Правила банківського кредитування підприємств державної форми власності викладено у навчальному посібнику «Кредитування та ризики» (автори Денисенко М. П., Догмачов В. М., Кабанов В. Г.)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[32]</a:t>
          </a:r>
        </a:p>
      </dgm:t>
    </dgm:pt>
    <dgm:pt modelId="{448F9FAC-DE72-4049-8FED-A36271B425AC}" type="parTrans" cxnId="{7CBFC4D2-7A3C-4391-BE5D-522BD3CD4A7E}">
      <dgm:prSet/>
      <dgm:spPr/>
      <dgm:t>
        <a:bodyPr/>
        <a:lstStyle/>
        <a:p>
          <a:endParaRPr lang="ru-RU"/>
        </a:p>
      </dgm:t>
    </dgm:pt>
    <dgm:pt modelId="{9E00AF14-21BA-41DF-8AFE-679E0ACFA21E}" type="sibTrans" cxnId="{7CBFC4D2-7A3C-4391-BE5D-522BD3CD4A7E}">
      <dgm:prSet/>
      <dgm:spPr/>
      <dgm:t>
        <a:bodyPr/>
        <a:lstStyle/>
        <a:p>
          <a:endParaRPr lang="ru-RU"/>
        </a:p>
      </dgm:t>
    </dgm:pt>
    <dgm:pt modelId="{B49B80EF-2C62-4B2D-9349-255725A6589D}">
      <dgm:prSet custT="1"/>
      <dgm:spPr>
        <a:effectLst>
          <a:softEdge rad="31750"/>
        </a:effectLst>
      </dgm:spPr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32. 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Денисенко М. П.,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Догмачов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В. М., Кабанов В. Г.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Кредитування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ризики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: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навч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посіб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Київ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, 2008. 213 с.</a:t>
          </a:r>
        </a:p>
      </dgm:t>
    </dgm:pt>
    <dgm:pt modelId="{8A863E3A-DCB9-4E75-8E30-05C629F1FF23}" type="parTrans" cxnId="{D8864995-08B8-4A59-AB8A-638567ADC061}">
      <dgm:prSet/>
      <dgm:spPr/>
      <dgm:t>
        <a:bodyPr/>
        <a:lstStyle/>
        <a:p>
          <a:endParaRPr lang="ru-RU"/>
        </a:p>
      </dgm:t>
    </dgm:pt>
    <dgm:pt modelId="{C0A929C7-C172-4BB7-9590-A1A2EC6A546B}" type="sibTrans" cxnId="{D8864995-08B8-4A59-AB8A-638567ADC061}">
      <dgm:prSet/>
      <dgm:spPr/>
      <dgm:t>
        <a:bodyPr/>
        <a:lstStyle/>
        <a:p>
          <a:endParaRPr lang="ru-RU"/>
        </a:p>
      </dgm:t>
    </dgm:pt>
    <dgm:pt modelId="{ABF3764E-9311-4092-BAA3-C1C84773E239}">
      <dgm:prSet custT="1"/>
      <dgm:spPr>
        <a:effectLst>
          <a:softEdge rad="31750"/>
        </a:effectLst>
      </dgm:spPr>
      <dgm:t>
        <a:bodyPr/>
        <a:lstStyle/>
        <a:p>
          <a:r>
            <a: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600" b="1" i="1" dirty="0" err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позатекстовому</a:t>
          </a:r>
          <a:r>
            <a: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i="1" dirty="0" err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посиланні</a:t>
          </a:r>
          <a:r>
            <a: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: </a:t>
          </a:r>
        </a:p>
      </dgm:t>
    </dgm:pt>
    <dgm:pt modelId="{F893FB48-2775-41E1-8CF8-5706C4EC2661}" type="parTrans" cxnId="{886BD31F-A0D2-42F1-8016-F80154C9BD7A}">
      <dgm:prSet/>
      <dgm:spPr/>
      <dgm:t>
        <a:bodyPr/>
        <a:lstStyle/>
        <a:p>
          <a:endParaRPr lang="ru-RU"/>
        </a:p>
      </dgm:t>
    </dgm:pt>
    <dgm:pt modelId="{6749F9E8-44F2-4C9F-9125-BA5868D46949}" type="sibTrans" cxnId="{886BD31F-A0D2-42F1-8016-F80154C9BD7A}">
      <dgm:prSet/>
      <dgm:spPr/>
      <dgm:t>
        <a:bodyPr/>
        <a:lstStyle/>
        <a:p>
          <a:endParaRPr lang="ru-RU"/>
        </a:p>
      </dgm:t>
    </dgm:pt>
    <dgm:pt modelId="{463E8C06-FC77-4C9A-AA14-DF9B877FAF99}">
      <dgm:prSet custT="1"/>
      <dgm:spPr>
        <a:effectLst>
          <a:softEdge rad="31750"/>
        </a:effectLst>
      </dgm:spPr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³² 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Денисенко М. П.,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Догмачов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 В. М., Кабанов В. Г.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Кредитування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ризики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 :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навч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посіб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Київ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, 2008. 213 с.</a:t>
          </a:r>
        </a:p>
      </dgm:t>
    </dgm:pt>
    <dgm:pt modelId="{CCFD5384-CDB6-49D8-ADBE-8EBD59CD5A1A}" type="parTrans" cxnId="{122D49D0-11A9-4974-B0F0-06E690F6FE78}">
      <dgm:prSet/>
      <dgm:spPr/>
      <dgm:t>
        <a:bodyPr/>
        <a:lstStyle/>
        <a:p>
          <a:endParaRPr lang="ru-RU"/>
        </a:p>
      </dgm:t>
    </dgm:pt>
    <dgm:pt modelId="{B69AF68A-740A-4E35-B2A9-749DB996C33E}" type="sibTrans" cxnId="{122D49D0-11A9-4974-B0F0-06E690F6FE78}">
      <dgm:prSet/>
      <dgm:spPr/>
      <dgm:t>
        <a:bodyPr/>
        <a:lstStyle/>
        <a:p>
          <a:endParaRPr lang="ru-RU"/>
        </a:p>
      </dgm:t>
    </dgm:pt>
    <dgm:pt modelId="{2F978FEB-A7EF-442C-A16A-0406DA81DB98}">
      <dgm:prSet custT="1"/>
      <dgm:spPr>
        <a:effectLst>
          <a:softEdge rad="31750"/>
        </a:effectLst>
      </dgm:spPr>
      <dgm:t>
        <a:bodyPr/>
        <a:lstStyle/>
        <a:p>
          <a:endParaRPr lang="ru-RU" sz="1600" dirty="0" smtClean="0">
            <a:latin typeface="Times New Roman" pitchFamily="18" charset="0"/>
            <a:cs typeface="Times New Roman" pitchFamily="18" charset="0"/>
          </a:endParaRPr>
        </a:p>
      </dgm:t>
    </dgm:pt>
    <dgm:pt modelId="{38DFCF74-C123-4BC8-9496-10B2F1093EB9}" type="parTrans" cxnId="{F4B53E53-235B-47D1-958E-6FCD2E80277F}">
      <dgm:prSet/>
      <dgm:spPr/>
      <dgm:t>
        <a:bodyPr/>
        <a:lstStyle/>
        <a:p>
          <a:endParaRPr lang="ru-RU"/>
        </a:p>
      </dgm:t>
    </dgm:pt>
    <dgm:pt modelId="{A0958AAB-1C29-4602-B861-84AED3D8FABC}" type="sibTrans" cxnId="{F4B53E53-235B-47D1-958E-6FCD2E80277F}">
      <dgm:prSet/>
      <dgm:spPr/>
      <dgm:t>
        <a:bodyPr/>
        <a:lstStyle/>
        <a:p>
          <a:endParaRPr lang="ru-RU"/>
        </a:p>
      </dgm:t>
    </dgm:pt>
    <dgm:pt modelId="{4AA6D61D-3A03-43DB-81BC-2FB15428334E}">
      <dgm:prSet custT="1"/>
      <dgm:spPr>
        <a:effectLst>
          <a:softEdge rad="31750"/>
        </a:effectLst>
      </dgm:spPr>
      <dgm:t>
        <a:bodyPr/>
        <a:lstStyle/>
        <a:p>
          <a:r>
            <a: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600" b="1" i="1" dirty="0" err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позатекстовому</a:t>
          </a:r>
          <a:r>
            <a: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i="1" dirty="0" err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посиланні</a:t>
          </a:r>
          <a:r>
            <a: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: </a:t>
          </a:r>
        </a:p>
      </dgm:t>
    </dgm:pt>
    <dgm:pt modelId="{9156FFA5-0761-4767-A735-53842F1E5D78}" type="parTrans" cxnId="{8A94A4D2-A03B-4EC3-8DAD-A97BA076F350}">
      <dgm:prSet/>
      <dgm:spPr/>
      <dgm:t>
        <a:bodyPr/>
        <a:lstStyle/>
        <a:p>
          <a:endParaRPr lang="ru-RU"/>
        </a:p>
      </dgm:t>
    </dgm:pt>
    <dgm:pt modelId="{B285642C-A6F0-4B1B-A618-E6F8230E6F0F}" type="sibTrans" cxnId="{8A94A4D2-A03B-4EC3-8DAD-A97BA076F350}">
      <dgm:prSet/>
      <dgm:spPr/>
      <dgm:t>
        <a:bodyPr/>
        <a:lstStyle/>
        <a:p>
          <a:endParaRPr lang="ru-RU"/>
        </a:p>
      </dgm:t>
    </dgm:pt>
    <dgm:pt modelId="{A3BB3671-0DE1-467A-9664-14DAB3C1896C}">
      <dgm:prSet custT="1"/>
      <dgm:spPr>
        <a:effectLst>
          <a:softEdge rad="31750"/>
        </a:effectLst>
      </dgm:spPr>
      <dgm:t>
        <a:bodyPr/>
        <a:lstStyle/>
        <a:p>
          <a:endParaRPr lang="ru-RU" sz="1600" dirty="0" smtClean="0">
            <a:latin typeface="Times New Roman" pitchFamily="18" charset="0"/>
            <a:cs typeface="Times New Roman" pitchFamily="18" charset="0"/>
          </a:endParaRPr>
        </a:p>
      </dgm:t>
    </dgm:pt>
    <dgm:pt modelId="{3A06C67A-3968-4116-B62D-8E4131C178EF}" type="parTrans" cxnId="{CE195813-1ADC-43EA-AFB6-3315B9FAC54A}">
      <dgm:prSet/>
      <dgm:spPr/>
      <dgm:t>
        <a:bodyPr/>
        <a:lstStyle/>
        <a:p>
          <a:endParaRPr lang="ru-RU"/>
        </a:p>
      </dgm:t>
    </dgm:pt>
    <dgm:pt modelId="{81D66318-1512-4BAD-A67F-4FAF2DF81585}" type="sibTrans" cxnId="{CE195813-1ADC-43EA-AFB6-3315B9FAC54A}">
      <dgm:prSet/>
      <dgm:spPr/>
      <dgm:t>
        <a:bodyPr/>
        <a:lstStyle/>
        <a:p>
          <a:endParaRPr lang="ru-RU"/>
        </a:p>
      </dgm:t>
    </dgm:pt>
    <dgm:pt modelId="{832FAEED-DA98-4DAF-8714-910C0A6A64B0}">
      <dgm:prSet custT="1"/>
      <dgm:spPr>
        <a:effectLst>
          <a:softEdge rad="31750"/>
        </a:effectLst>
      </dgm:spPr>
      <dgm:t>
        <a:bodyPr/>
        <a:lstStyle/>
        <a:p>
          <a:r>
            <a:rPr lang="uk-UA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 тексті:</a:t>
          </a:r>
          <a:endParaRPr lang="ru-RU" sz="1600" b="1" i="1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C7C69B1-079C-44DD-B04E-C014D5101A5B}" type="parTrans" cxnId="{EC333876-D342-4378-8D58-E032A441F61C}">
      <dgm:prSet/>
      <dgm:spPr/>
      <dgm:t>
        <a:bodyPr/>
        <a:lstStyle/>
        <a:p>
          <a:endParaRPr lang="ru-RU"/>
        </a:p>
      </dgm:t>
    </dgm:pt>
    <dgm:pt modelId="{CD59E9DB-F273-4A1C-B205-73691EDA83EC}" type="sibTrans" cxnId="{EC333876-D342-4378-8D58-E032A441F61C}">
      <dgm:prSet/>
      <dgm:spPr/>
      <dgm:t>
        <a:bodyPr/>
        <a:lstStyle/>
        <a:p>
          <a:endParaRPr lang="ru-RU"/>
        </a:p>
      </dgm:t>
    </dgm:pt>
    <dgm:pt modelId="{240D0184-3437-4E0E-885C-9ED9396130CD}">
      <dgm:prSet custT="1"/>
      <dgm:spPr>
        <a:effectLst>
          <a:softEdge rad="31750"/>
        </a:effectLst>
      </dgm:spPr>
      <dgm:t>
        <a:bodyPr/>
        <a:lstStyle/>
        <a:p>
          <a:endParaRPr lang="ru-RU" sz="16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9A699038-E741-49ED-9088-ECAF14A5FDA1}" type="parTrans" cxnId="{D3F0BC8C-AB36-42F4-B548-BE4CBE895C2A}">
      <dgm:prSet/>
      <dgm:spPr/>
      <dgm:t>
        <a:bodyPr/>
        <a:lstStyle/>
        <a:p>
          <a:endParaRPr lang="ru-RU"/>
        </a:p>
      </dgm:t>
    </dgm:pt>
    <dgm:pt modelId="{E2371828-F91F-42A2-A812-A7D3749AB399}" type="sibTrans" cxnId="{D3F0BC8C-AB36-42F4-B548-BE4CBE895C2A}">
      <dgm:prSet/>
      <dgm:spPr/>
      <dgm:t>
        <a:bodyPr/>
        <a:lstStyle/>
        <a:p>
          <a:endParaRPr lang="ru-RU"/>
        </a:p>
      </dgm:t>
    </dgm:pt>
    <dgm:pt modelId="{2E235B3F-EBD4-45F9-BC7E-571CDD7B6856}">
      <dgm:prSet custT="1"/>
      <dgm:spPr>
        <a:effectLst>
          <a:softEdge rad="31750"/>
        </a:effectLst>
      </dgm:spPr>
      <dgm:t>
        <a:bodyPr/>
        <a:lstStyle/>
        <a:p>
          <a:endParaRPr lang="ru-RU" sz="1600" b="0" dirty="0" smtClean="0">
            <a:latin typeface="Times New Roman" pitchFamily="18" charset="0"/>
            <a:cs typeface="Times New Roman" pitchFamily="18" charset="0"/>
          </a:endParaRPr>
        </a:p>
      </dgm:t>
    </dgm:pt>
    <dgm:pt modelId="{9D2A3C7B-55D9-4FE1-B92A-7923C12822C7}" type="parTrans" cxnId="{B8DD69ED-00CD-4B62-8EF9-15FFAC225751}">
      <dgm:prSet/>
      <dgm:spPr/>
      <dgm:t>
        <a:bodyPr/>
        <a:lstStyle/>
        <a:p>
          <a:endParaRPr lang="ru-RU"/>
        </a:p>
      </dgm:t>
    </dgm:pt>
    <dgm:pt modelId="{82EB0929-A2BA-44BC-82B6-A21E42DA295E}" type="sibTrans" cxnId="{B8DD69ED-00CD-4B62-8EF9-15FFAC225751}">
      <dgm:prSet/>
      <dgm:spPr/>
      <dgm:t>
        <a:bodyPr/>
        <a:lstStyle/>
        <a:p>
          <a:endParaRPr lang="ru-RU"/>
        </a:p>
      </dgm:t>
    </dgm:pt>
    <dgm:pt modelId="{02319D65-8311-4C5F-88B7-DAAD421E554B}" type="pres">
      <dgm:prSet presAssocID="{E03D4EC9-5E84-49E5-BD20-2DA62154670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676E64-D60F-449A-9191-A2C19834B162}" type="pres">
      <dgm:prSet presAssocID="{C2B7E7AD-CC2E-451B-A73D-C7296DC000C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5A2723-2336-42AF-9D42-F6019C152B5E}" type="pres">
      <dgm:prSet presAssocID="{C2B7E7AD-CC2E-451B-A73D-C7296DC000C3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333876-D342-4378-8D58-E032A441F61C}" srcId="{C2B7E7AD-CC2E-451B-A73D-C7296DC000C3}" destId="{832FAEED-DA98-4DAF-8714-910C0A6A64B0}" srcOrd="8" destOrd="0" parTransId="{DC7C69B1-079C-44DD-B04E-C014D5101A5B}" sibTransId="{CD59E9DB-F273-4A1C-B205-73691EDA83EC}"/>
    <dgm:cxn modelId="{D1E1287B-5839-47BE-8F00-AE312F34A5FF}" type="presOf" srcId="{79C09040-1AAC-41E8-BE8C-78652F053E0A}" destId="{825A2723-2336-42AF-9D42-F6019C152B5E}" srcOrd="0" destOrd="0" presId="urn:microsoft.com/office/officeart/2005/8/layout/vList2"/>
    <dgm:cxn modelId="{CC68FC10-DC66-45E0-BF17-13F78C06832A}" srcId="{C2B7E7AD-CC2E-451B-A73D-C7296DC000C3}" destId="{EDB4BA90-1948-45DD-8C6D-11FD0ECD68E8}" srcOrd="1" destOrd="0" parTransId="{616433F6-85CB-4C12-8621-4B55D75F6BDD}" sibTransId="{EBFF854C-0DA2-4C4A-9DF6-070709C0365A}"/>
    <dgm:cxn modelId="{1846BAE8-558C-4FED-BE8F-073D085352FD}" type="presOf" srcId="{463E8C06-FC77-4C9A-AA14-DF9B877FAF99}" destId="{825A2723-2336-42AF-9D42-F6019C152B5E}" srcOrd="0" destOrd="4" presId="urn:microsoft.com/office/officeart/2005/8/layout/vList2"/>
    <dgm:cxn modelId="{C318852C-3BDD-4512-80AE-14335E7C5BFC}" type="presOf" srcId="{E03D4EC9-5E84-49E5-BD20-2DA621546702}" destId="{02319D65-8311-4C5F-88B7-DAAD421E554B}" srcOrd="0" destOrd="0" presId="urn:microsoft.com/office/officeart/2005/8/layout/vList2"/>
    <dgm:cxn modelId="{0C07036D-D27C-4614-958E-F86E649B0FF3}" srcId="{E03D4EC9-5E84-49E5-BD20-2DA621546702}" destId="{C2B7E7AD-CC2E-451B-A73D-C7296DC000C3}" srcOrd="0" destOrd="0" parTransId="{6C34FBE3-F2BD-4FBE-AFCB-2F991963EAC5}" sibTransId="{CEEE4E89-8AE2-4ADC-869D-48C60D3E340F}"/>
    <dgm:cxn modelId="{7CBFC4D2-7A3C-4391-BE5D-522BD3CD4A7E}" srcId="{C2B7E7AD-CC2E-451B-A73D-C7296DC000C3}" destId="{487D1198-99C0-43FF-BF5D-C95C17C892D9}" srcOrd="9" destOrd="0" parTransId="{448F9FAC-DE72-4049-8FED-A36271B425AC}" sibTransId="{9E00AF14-21BA-41DF-8AFE-679E0ACFA21E}"/>
    <dgm:cxn modelId="{30F1EA42-3A55-434D-A632-870487BEE394}" type="presOf" srcId="{2E235B3F-EBD4-45F9-BC7E-571CDD7B6856}" destId="{825A2723-2336-42AF-9D42-F6019C152B5E}" srcOrd="0" destOrd="5" presId="urn:microsoft.com/office/officeart/2005/8/layout/vList2"/>
    <dgm:cxn modelId="{B8DD69ED-00CD-4B62-8EF9-15FFAC225751}" srcId="{C2B7E7AD-CC2E-451B-A73D-C7296DC000C3}" destId="{2E235B3F-EBD4-45F9-BC7E-571CDD7B6856}" srcOrd="5" destOrd="0" parTransId="{9D2A3C7B-55D9-4FE1-B92A-7923C12822C7}" sibTransId="{82EB0929-A2BA-44BC-82B6-A21E42DA295E}"/>
    <dgm:cxn modelId="{F7F55FD1-8A77-427F-8E77-9F64E8360364}" type="presOf" srcId="{C2B7E7AD-CC2E-451B-A73D-C7296DC000C3}" destId="{EB676E64-D60F-449A-9191-A2C19834B162}" srcOrd="0" destOrd="0" presId="urn:microsoft.com/office/officeart/2005/8/layout/vList2"/>
    <dgm:cxn modelId="{47AD0DB5-2D11-4BF7-95FF-72BE398CDF8B}" type="presOf" srcId="{2F978FEB-A7EF-442C-A16A-0406DA81DB98}" destId="{825A2723-2336-42AF-9D42-F6019C152B5E}" srcOrd="0" destOrd="2" presId="urn:microsoft.com/office/officeart/2005/8/layout/vList2"/>
    <dgm:cxn modelId="{886BD31F-A0D2-42F1-8016-F80154C9BD7A}" srcId="{C2B7E7AD-CC2E-451B-A73D-C7296DC000C3}" destId="{ABF3764E-9311-4092-BAA3-C1C84773E239}" srcOrd="3" destOrd="0" parTransId="{F893FB48-2775-41E1-8CF8-5706C4EC2661}" sibTransId="{6749F9E8-44F2-4C9F-9125-BA5868D46949}"/>
    <dgm:cxn modelId="{CE195813-1ADC-43EA-AFB6-3315B9FAC54A}" srcId="{C2B7E7AD-CC2E-451B-A73D-C7296DC000C3}" destId="{A3BB3671-0DE1-467A-9664-14DAB3C1896C}" srcOrd="10" destOrd="0" parTransId="{3A06C67A-3968-4116-B62D-8E4131C178EF}" sibTransId="{81D66318-1512-4BAD-A67F-4FAF2DF81585}"/>
    <dgm:cxn modelId="{84CEF04C-974D-44AB-B230-6D26244141EE}" type="presOf" srcId="{487D1198-99C0-43FF-BF5D-C95C17C892D9}" destId="{825A2723-2336-42AF-9D42-F6019C152B5E}" srcOrd="0" destOrd="9" presId="urn:microsoft.com/office/officeart/2005/8/layout/vList2"/>
    <dgm:cxn modelId="{E9206E92-8882-47E5-A803-AA5FB6F4793E}" type="presOf" srcId="{ABF3764E-9311-4092-BAA3-C1C84773E239}" destId="{825A2723-2336-42AF-9D42-F6019C152B5E}" srcOrd="0" destOrd="3" presId="urn:microsoft.com/office/officeart/2005/8/layout/vList2"/>
    <dgm:cxn modelId="{AB001B55-6F55-432A-A735-84AE23ECA10F}" type="presOf" srcId="{A3BB3671-0DE1-467A-9664-14DAB3C1896C}" destId="{825A2723-2336-42AF-9D42-F6019C152B5E}" srcOrd="0" destOrd="10" presId="urn:microsoft.com/office/officeart/2005/8/layout/vList2"/>
    <dgm:cxn modelId="{D8864995-08B8-4A59-AB8A-638567ADC061}" srcId="{C2B7E7AD-CC2E-451B-A73D-C7296DC000C3}" destId="{B49B80EF-2C62-4B2D-9349-255725A6589D}" srcOrd="12" destOrd="0" parTransId="{8A863E3A-DCB9-4E75-8E30-05C629F1FF23}" sibTransId="{C0A929C7-C172-4BB7-9590-A1A2EC6A546B}"/>
    <dgm:cxn modelId="{122D49D0-11A9-4974-B0F0-06E690F6FE78}" srcId="{C2B7E7AD-CC2E-451B-A73D-C7296DC000C3}" destId="{463E8C06-FC77-4C9A-AA14-DF9B877FAF99}" srcOrd="4" destOrd="0" parTransId="{CCFD5384-CDB6-49D8-ADBE-8EBD59CD5A1A}" sibTransId="{B69AF68A-740A-4E35-B2A9-749DB996C33E}"/>
    <dgm:cxn modelId="{347576AD-C98D-4F4E-9428-7C6791A515DF}" type="presOf" srcId="{E5DD36BE-DF7D-485E-B76E-A5147CC582CB}" destId="{825A2723-2336-42AF-9D42-F6019C152B5E}" srcOrd="0" destOrd="6" presId="urn:microsoft.com/office/officeart/2005/8/layout/vList2"/>
    <dgm:cxn modelId="{D083C364-C082-468E-BFA9-3A16E55B9C9F}" type="presOf" srcId="{B49B80EF-2C62-4B2D-9349-255725A6589D}" destId="{825A2723-2336-42AF-9D42-F6019C152B5E}" srcOrd="0" destOrd="12" presId="urn:microsoft.com/office/officeart/2005/8/layout/vList2"/>
    <dgm:cxn modelId="{9A2E23F0-6D1F-4A83-8C60-E9BB84008E04}" srcId="{C2B7E7AD-CC2E-451B-A73D-C7296DC000C3}" destId="{79C09040-1AAC-41E8-BE8C-78652F053E0A}" srcOrd="0" destOrd="0" parTransId="{603730F2-7741-4A46-A629-87113E090F56}" sibTransId="{2EA0E8BA-CFA2-4B7B-A0F6-57AEDB26FB95}"/>
    <dgm:cxn modelId="{85B711DA-B6B8-4CBC-A19C-8538CDD29D40}" type="presOf" srcId="{4AA6D61D-3A03-43DB-81BC-2FB15428334E}" destId="{825A2723-2336-42AF-9D42-F6019C152B5E}" srcOrd="0" destOrd="11" presId="urn:microsoft.com/office/officeart/2005/8/layout/vList2"/>
    <dgm:cxn modelId="{D1F48FD5-8EF2-4FB4-80E2-C0F15C12DD3D}" type="presOf" srcId="{832FAEED-DA98-4DAF-8714-910C0A6A64B0}" destId="{825A2723-2336-42AF-9D42-F6019C152B5E}" srcOrd="0" destOrd="8" presId="urn:microsoft.com/office/officeart/2005/8/layout/vList2"/>
    <dgm:cxn modelId="{8F2B89C2-8528-4573-AD88-EE1D181BD178}" type="presOf" srcId="{240D0184-3437-4E0E-885C-9ED9396130CD}" destId="{825A2723-2336-42AF-9D42-F6019C152B5E}" srcOrd="0" destOrd="7" presId="urn:microsoft.com/office/officeart/2005/8/layout/vList2"/>
    <dgm:cxn modelId="{F4B53E53-235B-47D1-958E-6FCD2E80277F}" srcId="{C2B7E7AD-CC2E-451B-A73D-C7296DC000C3}" destId="{2F978FEB-A7EF-442C-A16A-0406DA81DB98}" srcOrd="2" destOrd="0" parTransId="{38DFCF74-C123-4BC8-9496-10B2F1093EB9}" sibTransId="{A0958AAB-1C29-4602-B861-84AED3D8FABC}"/>
    <dgm:cxn modelId="{409E332C-475D-4AF2-B150-1C025F8F67C0}" type="presOf" srcId="{EDB4BA90-1948-45DD-8C6D-11FD0ECD68E8}" destId="{825A2723-2336-42AF-9D42-F6019C152B5E}" srcOrd="0" destOrd="1" presId="urn:microsoft.com/office/officeart/2005/8/layout/vList2"/>
    <dgm:cxn modelId="{196A4149-F0CB-4AC9-8F1D-E0A39D259F18}" srcId="{C2B7E7AD-CC2E-451B-A73D-C7296DC000C3}" destId="{E5DD36BE-DF7D-485E-B76E-A5147CC582CB}" srcOrd="6" destOrd="0" parTransId="{E15C3CAE-8DDB-4D60-AB32-74799EBEC99E}" sibTransId="{5BC77C51-D5DB-4D1A-8B76-0BA9CC164523}"/>
    <dgm:cxn modelId="{8A94A4D2-A03B-4EC3-8DAD-A97BA076F350}" srcId="{C2B7E7AD-CC2E-451B-A73D-C7296DC000C3}" destId="{4AA6D61D-3A03-43DB-81BC-2FB15428334E}" srcOrd="11" destOrd="0" parTransId="{9156FFA5-0761-4767-A735-53842F1E5D78}" sibTransId="{B285642C-A6F0-4B1B-A618-E6F8230E6F0F}"/>
    <dgm:cxn modelId="{D3F0BC8C-AB36-42F4-B548-BE4CBE895C2A}" srcId="{C2B7E7AD-CC2E-451B-A73D-C7296DC000C3}" destId="{240D0184-3437-4E0E-885C-9ED9396130CD}" srcOrd="7" destOrd="0" parTransId="{9A699038-E741-49ED-9088-ECAF14A5FDA1}" sibTransId="{E2371828-F91F-42A2-A812-A7D3749AB399}"/>
    <dgm:cxn modelId="{0CF0E482-FF07-498D-B369-714DE6AAE45E}" type="presParOf" srcId="{02319D65-8311-4C5F-88B7-DAAD421E554B}" destId="{EB676E64-D60F-449A-9191-A2C19834B162}" srcOrd="0" destOrd="0" presId="urn:microsoft.com/office/officeart/2005/8/layout/vList2"/>
    <dgm:cxn modelId="{6FE3562E-9C1F-4D85-A81E-77387CFC16B1}" type="presParOf" srcId="{02319D65-8311-4C5F-88B7-DAAD421E554B}" destId="{825A2723-2336-42AF-9D42-F6019C152B5E}" srcOrd="1" destOrd="0" presId="urn:microsoft.com/office/officeart/2005/8/layout/vList2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FBC96A6-5B58-43DB-8944-98FC20F60E18}" type="doc">
      <dgm:prSet loTypeId="urn:microsoft.com/office/officeart/2005/8/layout/list1" loCatId="list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75357D43-2E2F-4F97-83B7-225FB14ADB9E}">
      <dgm:prSet custT="1"/>
      <dgm:spPr>
        <a:solidFill>
          <a:schemeClr val="accent6">
            <a:lumMod val="40000"/>
            <a:lumOff val="60000"/>
          </a:schemeClr>
        </a:solidFill>
        <a:scene3d>
          <a:camera prst="orthographicFront"/>
          <a:lightRig rig="flat" dir="t"/>
        </a:scene3d>
        <a:sp3d prstMaterial="plastic">
          <a:bevelB w="88900" h="31750" prst="angle"/>
        </a:sp3d>
      </dgm:spPr>
      <dgm:t>
        <a:bodyPr/>
        <a:lstStyle/>
        <a:p>
          <a:pPr algn="just"/>
          <a:endParaRPr lang="ru-RU" sz="1800" dirty="0" smtClean="0">
            <a:latin typeface="Times New Roman" pitchFamily="18" charset="0"/>
            <a:cs typeface="Times New Roman" pitchFamily="18" charset="0"/>
          </a:endParaRPr>
        </a:p>
        <a:p>
          <a:pPr algn="just"/>
          <a:endParaRPr lang="uk-UA" sz="1600" b="0" noProof="0" dirty="0" smtClean="0">
            <a:latin typeface="Times New Roman" pitchFamily="18" charset="0"/>
            <a:cs typeface="Times New Roman" pitchFamily="18" charset="0"/>
          </a:endParaRPr>
        </a:p>
        <a:p>
          <a:pPr algn="just"/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Якщо у </a:t>
          </a:r>
          <a:r>
            <a:rPr lang="uk-UA" sz="1800" b="1" noProof="0" dirty="0" err="1" smtClean="0">
              <a:latin typeface="Times New Roman" pitchFamily="18" charset="0"/>
              <a:cs typeface="Times New Roman" pitchFamily="18" charset="0"/>
            </a:rPr>
            <a:t>позатекстовому</a:t>
          </a:r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 посиланні бібліографічні записи не нумеровано, в тексті (у квадратних дужках) після згадування подають відомості, що є достатніми для </a:t>
          </a:r>
          <a:r>
            <a:rPr lang="uk-UA" sz="1800" b="1" noProof="0" dirty="0" err="1" smtClean="0">
              <a:latin typeface="Times New Roman" pitchFamily="18" charset="0"/>
              <a:cs typeface="Times New Roman" pitchFamily="18" charset="0"/>
            </a:rPr>
            <a:t>ідентифікування</a:t>
          </a:r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 об’єкта посилання (ім’я автора, назва документа тощо)</a:t>
          </a:r>
        </a:p>
        <a:p>
          <a:pPr algn="just"/>
          <a:endParaRPr lang="ru-RU" sz="1800" b="1" dirty="0" smtClean="0">
            <a:latin typeface="Times New Roman" pitchFamily="18" charset="0"/>
            <a:cs typeface="Times New Roman" pitchFamily="18" charset="0"/>
          </a:endParaRPr>
        </a:p>
        <a:p>
          <a:pPr algn="just"/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Якщо посилання в тексті подають на документ, авторами якого є одна, дві чи три особи, у квадратних дужках зазначають їхні прізвища, розділяючи знаком «кома»</a:t>
          </a:r>
        </a:p>
        <a:p>
          <a:pPr algn="just"/>
          <a:endParaRPr lang="uk-UA" sz="1600" dirty="0" smtClean="0">
            <a:latin typeface="Times New Roman" pitchFamily="18" charset="0"/>
            <a:cs typeface="Times New Roman" pitchFamily="18" charset="0"/>
          </a:endParaRPr>
        </a:p>
        <a:p>
          <a:pPr algn="just"/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DE5A4416-21B1-4346-9608-224A5FD329E0}" type="parTrans" cxnId="{77503509-9A58-4194-B3E3-CA93585C22C2}">
      <dgm:prSet/>
      <dgm:spPr/>
      <dgm:t>
        <a:bodyPr/>
        <a:lstStyle/>
        <a:p>
          <a:endParaRPr lang="ru-RU"/>
        </a:p>
      </dgm:t>
    </dgm:pt>
    <dgm:pt modelId="{E14FF0BE-AA35-40DA-B0F3-89723D7D6891}" type="sibTrans" cxnId="{77503509-9A58-4194-B3E3-CA93585C22C2}">
      <dgm:prSet/>
      <dgm:spPr/>
      <dgm:t>
        <a:bodyPr/>
        <a:lstStyle/>
        <a:p>
          <a:endParaRPr lang="ru-RU"/>
        </a:p>
      </dgm:t>
    </dgm:pt>
    <dgm:pt modelId="{B30F0F86-C782-4618-9F97-BB9FB4AB2B3D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  <a:effectLst>
          <a:softEdge rad="31750"/>
        </a:effectLst>
        <a:scene3d>
          <a:camera prst="orthographicFront"/>
          <a:lightRig rig="flat" dir="t"/>
        </a:scene3d>
      </dgm:spPr>
      <dgm:t>
        <a:bodyPr/>
        <a:lstStyle/>
        <a:p>
          <a:pPr marL="171450" indent="0" defTabSz="800100">
            <a:lnSpc>
              <a:spcPct val="90000"/>
            </a:lnSpc>
            <a:spcBef>
              <a:spcPts val="0"/>
            </a:spcBef>
            <a:spcAft>
              <a:spcPts val="600"/>
            </a:spcAft>
            <a:buNone/>
          </a:pPr>
          <a:r>
            <a:rPr lang="uk-UA" sz="1800" b="1" i="1" noProof="0" dirty="0" smtClean="0">
              <a:ln>
                <a:noFill/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 тексті:</a:t>
          </a:r>
          <a:endParaRPr lang="uk-UA" sz="1800" b="1" i="1" noProof="0" dirty="0">
            <a:ln>
              <a:noFill/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D65B4DA-A440-46D2-9AB9-517716ED906B}" type="parTrans" cxnId="{260F81D7-9F22-411A-ADA3-A98ACD0A06D3}">
      <dgm:prSet/>
      <dgm:spPr/>
      <dgm:t>
        <a:bodyPr/>
        <a:lstStyle/>
        <a:p>
          <a:endParaRPr lang="ru-RU"/>
        </a:p>
      </dgm:t>
    </dgm:pt>
    <dgm:pt modelId="{5D87BDBF-4776-4D12-B8BE-950DF1B0C7AF}" type="sibTrans" cxnId="{260F81D7-9F22-411A-ADA3-A98ACD0A06D3}">
      <dgm:prSet/>
      <dgm:spPr/>
      <dgm:t>
        <a:bodyPr/>
        <a:lstStyle/>
        <a:p>
          <a:endParaRPr lang="ru-RU"/>
        </a:p>
      </dgm:t>
    </dgm:pt>
    <dgm:pt modelId="{BA44936A-7FD9-4329-8C40-CF18F1E02549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  <a:effectLst>
          <a:softEdge rad="31750"/>
        </a:effectLst>
        <a:scene3d>
          <a:camera prst="orthographicFront"/>
          <a:lightRig rig="flat" dir="t"/>
        </a:scene3d>
      </dgm:spPr>
      <dgm:t>
        <a:bodyPr/>
        <a:lstStyle/>
        <a:p>
          <a:pPr marL="171450" indent="0" defTabSz="800100">
            <a:lnSpc>
              <a:spcPct val="90000"/>
            </a:lnSpc>
            <a:spcBef>
              <a:spcPts val="0"/>
            </a:spcBef>
            <a:spcAft>
              <a:spcPts val="600"/>
            </a:spcAft>
            <a:buNone/>
          </a:pPr>
          <a:r>
            <a:rPr lang="uk-UA" sz="1800" b="1" noProof="0" dirty="0" smtClean="0">
              <a:ln>
                <a:noFill/>
              </a:ln>
              <a:latin typeface="Times New Roman" pitchFamily="18" charset="0"/>
              <a:cs typeface="Times New Roman" pitchFamily="18" charset="0"/>
            </a:rPr>
            <a:t>[</a:t>
          </a:r>
          <a:r>
            <a:rPr lang="uk-UA" sz="1800" b="1" noProof="0" dirty="0" err="1" smtClean="0">
              <a:ln>
                <a:noFill/>
              </a:ln>
              <a:latin typeface="Times New Roman" pitchFamily="18" charset="0"/>
              <a:cs typeface="Times New Roman" pitchFamily="18" charset="0"/>
            </a:rPr>
            <a:t>Кушнаренко</a:t>
          </a:r>
          <a:r>
            <a:rPr lang="uk-UA" sz="1800" b="1" noProof="0" dirty="0" smtClean="0">
              <a:ln>
                <a:noFill/>
              </a:ln>
              <a:latin typeface="Times New Roman" pitchFamily="18" charset="0"/>
              <a:cs typeface="Times New Roman" pitchFamily="18" charset="0"/>
            </a:rPr>
            <a:t>, </a:t>
          </a:r>
          <a:r>
            <a:rPr lang="uk-UA" sz="1800" b="1" noProof="0" dirty="0" err="1" smtClean="0">
              <a:ln>
                <a:noFill/>
              </a:ln>
              <a:latin typeface="Times New Roman" pitchFamily="18" charset="0"/>
              <a:cs typeface="Times New Roman" pitchFamily="18" charset="0"/>
            </a:rPr>
            <a:t>Удалова</a:t>
          </a:r>
          <a:r>
            <a:rPr lang="uk-UA" sz="1800" b="1" noProof="0" dirty="0" smtClean="0">
              <a:ln>
                <a:noFill/>
              </a:ln>
              <a:latin typeface="Times New Roman" pitchFamily="18" charset="0"/>
              <a:cs typeface="Times New Roman" pitchFamily="18" charset="0"/>
            </a:rPr>
            <a:t>].</a:t>
          </a:r>
          <a:endParaRPr lang="uk-UA" sz="1800" b="1" noProof="0" dirty="0">
            <a:ln>
              <a:noFill/>
            </a:ln>
            <a:latin typeface="Times New Roman" pitchFamily="18" charset="0"/>
            <a:cs typeface="Times New Roman" pitchFamily="18" charset="0"/>
          </a:endParaRPr>
        </a:p>
      </dgm:t>
    </dgm:pt>
    <dgm:pt modelId="{CD324648-F73F-4E55-B430-284DA7967586}" type="parTrans" cxnId="{5AAB3A9E-5FF7-4CC4-A980-06EA883F402C}">
      <dgm:prSet/>
      <dgm:spPr/>
      <dgm:t>
        <a:bodyPr/>
        <a:lstStyle/>
        <a:p>
          <a:endParaRPr lang="ru-RU"/>
        </a:p>
      </dgm:t>
    </dgm:pt>
    <dgm:pt modelId="{42957FC9-F8FB-41EB-86B9-D2BB4F964045}" type="sibTrans" cxnId="{5AAB3A9E-5FF7-4CC4-A980-06EA883F402C}">
      <dgm:prSet/>
      <dgm:spPr/>
      <dgm:t>
        <a:bodyPr/>
        <a:lstStyle/>
        <a:p>
          <a:endParaRPr lang="ru-RU"/>
        </a:p>
      </dgm:t>
    </dgm:pt>
    <dgm:pt modelId="{EA060098-0BE7-45D0-BB63-4195A19E8EAD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  <a:effectLst>
          <a:softEdge rad="31750"/>
        </a:effectLst>
        <a:scene3d>
          <a:camera prst="orthographicFront"/>
          <a:lightRig rig="flat" dir="t"/>
        </a:scene3d>
      </dgm:spPr>
      <dgm:t>
        <a:bodyPr/>
        <a:lstStyle/>
        <a:p>
          <a:pPr marL="171450" indent="0" defTabSz="800100">
            <a:lnSpc>
              <a:spcPct val="90000"/>
            </a:lnSpc>
            <a:spcBef>
              <a:spcPts val="0"/>
            </a:spcBef>
            <a:spcAft>
              <a:spcPts val="600"/>
            </a:spcAft>
            <a:buNone/>
          </a:pPr>
          <a:r>
            <a:rPr lang="uk-UA" sz="1800" b="1" noProof="0" dirty="0" err="1" smtClean="0">
              <a:ln>
                <a:noFill/>
              </a:ln>
              <a:latin typeface="Times New Roman" pitchFamily="18" charset="0"/>
              <a:cs typeface="Times New Roman" pitchFamily="18" charset="0"/>
            </a:rPr>
            <a:t>Кушнаренко</a:t>
          </a:r>
          <a:r>
            <a:rPr lang="uk-UA" sz="1800" b="1" noProof="0" dirty="0" smtClean="0">
              <a:ln>
                <a:noFill/>
              </a:ln>
              <a:latin typeface="Times New Roman" pitchFamily="18" charset="0"/>
              <a:cs typeface="Times New Roman" pitchFamily="18" charset="0"/>
            </a:rPr>
            <a:t> Н. М., </a:t>
          </a:r>
          <a:r>
            <a:rPr lang="uk-UA" sz="1800" b="1" noProof="0" dirty="0" err="1" smtClean="0">
              <a:ln>
                <a:noFill/>
              </a:ln>
              <a:latin typeface="Times New Roman" pitchFamily="18" charset="0"/>
              <a:cs typeface="Times New Roman" pitchFamily="18" charset="0"/>
            </a:rPr>
            <a:t>Удалова</a:t>
          </a:r>
          <a:r>
            <a:rPr lang="uk-UA" sz="1800" b="1" noProof="0" dirty="0" smtClean="0">
              <a:ln>
                <a:noFill/>
              </a:ln>
              <a:latin typeface="Times New Roman" pitchFamily="18" charset="0"/>
              <a:cs typeface="Times New Roman" pitchFamily="18" charset="0"/>
            </a:rPr>
            <a:t> В. К. Наукова обробка документів : </a:t>
          </a:r>
          <a:r>
            <a:rPr lang="uk-UA" sz="1800" b="1" noProof="0" dirty="0" err="1" smtClean="0">
              <a:ln>
                <a:noFill/>
              </a:ln>
              <a:latin typeface="Times New Roman" pitchFamily="18" charset="0"/>
              <a:cs typeface="Times New Roman" pitchFamily="18" charset="0"/>
            </a:rPr>
            <a:t>навч</a:t>
          </a:r>
          <a:r>
            <a:rPr lang="uk-UA" sz="1800" b="1" noProof="0" dirty="0" smtClean="0">
              <a:ln>
                <a:noFill/>
              </a:ln>
              <a:latin typeface="Times New Roman" pitchFamily="18" charset="0"/>
              <a:cs typeface="Times New Roman" pitchFamily="18" charset="0"/>
            </a:rPr>
            <a:t>. </a:t>
          </a:r>
          <a:r>
            <a:rPr lang="uk-UA" sz="1800" b="1" noProof="0" dirty="0" err="1" smtClean="0">
              <a:ln>
                <a:noFill/>
              </a:ln>
              <a:latin typeface="Times New Roman" pitchFamily="18" charset="0"/>
              <a:cs typeface="Times New Roman" pitchFamily="18" charset="0"/>
            </a:rPr>
            <a:t>посіб</a:t>
          </a:r>
          <a:r>
            <a:rPr lang="uk-UA" sz="1800" b="1" noProof="0" dirty="0" smtClean="0">
              <a:ln>
                <a:noFill/>
              </a:ln>
              <a:latin typeface="Times New Roman" pitchFamily="18" charset="0"/>
              <a:cs typeface="Times New Roman" pitchFamily="18" charset="0"/>
            </a:rPr>
            <a:t>. Київ : Знання, 2006. 223 с.</a:t>
          </a:r>
          <a:endParaRPr lang="uk-UA" sz="1800" b="1" noProof="0" dirty="0">
            <a:ln>
              <a:noFill/>
            </a:ln>
            <a:latin typeface="Times New Roman" pitchFamily="18" charset="0"/>
            <a:cs typeface="Times New Roman" pitchFamily="18" charset="0"/>
          </a:endParaRPr>
        </a:p>
      </dgm:t>
    </dgm:pt>
    <dgm:pt modelId="{7C866BAC-C44A-454C-A279-14920BDE1B31}" type="parTrans" cxnId="{71367BEF-A0BE-4EE6-B724-ADF6FDF77ECF}">
      <dgm:prSet/>
      <dgm:spPr/>
      <dgm:t>
        <a:bodyPr/>
        <a:lstStyle/>
        <a:p>
          <a:endParaRPr lang="ru-RU"/>
        </a:p>
      </dgm:t>
    </dgm:pt>
    <dgm:pt modelId="{CE3A86DA-F9F1-4ACE-9C12-89CA99B2CF54}" type="sibTrans" cxnId="{71367BEF-A0BE-4EE6-B724-ADF6FDF77ECF}">
      <dgm:prSet/>
      <dgm:spPr/>
      <dgm:t>
        <a:bodyPr/>
        <a:lstStyle/>
        <a:p>
          <a:endParaRPr lang="ru-RU"/>
        </a:p>
      </dgm:t>
    </dgm:pt>
    <dgm:pt modelId="{1F02642B-B160-429C-B926-60E28997548E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  <a:effectLst>
          <a:softEdge rad="31750"/>
        </a:effectLst>
        <a:scene3d>
          <a:camera prst="orthographicFront"/>
          <a:lightRig rig="flat" dir="t"/>
        </a:scene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uk-UA" sz="1800" b="1" i="1" noProof="0" dirty="0" smtClean="0">
              <a:ln>
                <a:noFill/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uk-UA" sz="1800" b="1" i="1" noProof="0" dirty="0" err="1" smtClean="0">
              <a:ln>
                <a:noFill/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позатекстовому</a:t>
          </a:r>
          <a:r>
            <a:rPr lang="uk-UA" sz="1800" b="1" i="1" noProof="0" dirty="0" smtClean="0">
              <a:ln>
                <a:noFill/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посиланні:</a:t>
          </a:r>
          <a:endParaRPr lang="uk-UA" sz="1800" noProof="0" dirty="0">
            <a:ln>
              <a:noFill/>
            </a:ln>
            <a:latin typeface="Times New Roman" pitchFamily="18" charset="0"/>
            <a:cs typeface="Times New Roman" pitchFamily="18" charset="0"/>
          </a:endParaRPr>
        </a:p>
      </dgm:t>
    </dgm:pt>
    <dgm:pt modelId="{001199EA-20ED-48ED-A14E-B977F67FAC83}" type="parTrans" cxnId="{29220FC2-8517-448A-AC1D-2C6C44496D7D}">
      <dgm:prSet/>
      <dgm:spPr/>
      <dgm:t>
        <a:bodyPr/>
        <a:lstStyle/>
        <a:p>
          <a:endParaRPr lang="ru-RU"/>
        </a:p>
      </dgm:t>
    </dgm:pt>
    <dgm:pt modelId="{76EFC0DA-7D58-4089-AB0F-6D6F42E054FA}" type="sibTrans" cxnId="{29220FC2-8517-448A-AC1D-2C6C44496D7D}">
      <dgm:prSet/>
      <dgm:spPr/>
      <dgm:t>
        <a:bodyPr/>
        <a:lstStyle/>
        <a:p>
          <a:endParaRPr lang="ru-RU"/>
        </a:p>
      </dgm:t>
    </dgm:pt>
    <dgm:pt modelId="{F055116D-AE68-4AC8-9395-96125B1EA20C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  <a:effectLst>
          <a:softEdge rad="31750"/>
        </a:effectLst>
        <a:scene3d>
          <a:camera prst="orthographicFront"/>
          <a:lightRig rig="flat" dir="t"/>
        </a:scene3d>
      </dgm:spPr>
      <dgm:t>
        <a:bodyPr/>
        <a:lstStyle/>
        <a:p>
          <a:pPr marL="171450" indent="0" defTabSz="800100">
            <a:lnSpc>
              <a:spcPct val="90000"/>
            </a:lnSpc>
            <a:spcBef>
              <a:spcPts val="0"/>
            </a:spcBef>
            <a:spcAft>
              <a:spcPts val="600"/>
            </a:spcAft>
            <a:buNone/>
          </a:pPr>
          <a:endParaRPr lang="uk-UA" sz="1800" b="1" noProof="0" dirty="0">
            <a:ln>
              <a:noFill/>
            </a:ln>
            <a:latin typeface="Times New Roman" pitchFamily="18" charset="0"/>
            <a:cs typeface="Times New Roman" pitchFamily="18" charset="0"/>
          </a:endParaRPr>
        </a:p>
      </dgm:t>
    </dgm:pt>
    <dgm:pt modelId="{E4B95C93-CFAA-45C9-A406-435B73E21823}" type="parTrans" cxnId="{4148D58D-A8E3-44EF-86ED-FEA94466FD21}">
      <dgm:prSet/>
      <dgm:spPr/>
      <dgm:t>
        <a:bodyPr/>
        <a:lstStyle/>
        <a:p>
          <a:endParaRPr lang="ru-RU"/>
        </a:p>
      </dgm:t>
    </dgm:pt>
    <dgm:pt modelId="{7FC21689-B48A-4731-8936-5DEACD827000}" type="sibTrans" cxnId="{4148D58D-A8E3-44EF-86ED-FEA94466FD21}">
      <dgm:prSet/>
      <dgm:spPr/>
      <dgm:t>
        <a:bodyPr/>
        <a:lstStyle/>
        <a:p>
          <a:endParaRPr lang="ru-RU"/>
        </a:p>
      </dgm:t>
    </dgm:pt>
    <dgm:pt modelId="{393833AB-E82A-41C4-A0D5-EA20A6889A33}" type="pres">
      <dgm:prSet presAssocID="{4FBC96A6-5B58-43DB-8944-98FC20F60E1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B598F0-F92B-4BD5-BCE1-C2E34A3CECFB}" type="pres">
      <dgm:prSet presAssocID="{75357D43-2E2F-4F97-83B7-225FB14ADB9E}" presName="parentLin" presStyleCnt="0"/>
      <dgm:spPr/>
      <dgm:t>
        <a:bodyPr/>
        <a:lstStyle/>
        <a:p>
          <a:endParaRPr lang="ru-RU"/>
        </a:p>
      </dgm:t>
    </dgm:pt>
    <dgm:pt modelId="{37FA3DA0-64EA-4FB2-BF12-2F8885A17384}" type="pres">
      <dgm:prSet presAssocID="{75357D43-2E2F-4F97-83B7-225FB14ADB9E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DBF5D6C9-792E-4E38-88F1-EA838C69A150}" type="pres">
      <dgm:prSet presAssocID="{75357D43-2E2F-4F97-83B7-225FB14ADB9E}" presName="parentText" presStyleLbl="node1" presStyleIdx="0" presStyleCnt="1" custScaleX="164476" custScaleY="118396" custLinFactNeighborX="-81076" custLinFactNeighborY="-703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45DC2F-4EEE-4EC1-AE51-D16C20D2D123}" type="pres">
      <dgm:prSet presAssocID="{75357D43-2E2F-4F97-83B7-225FB14ADB9E}" presName="negativeSpace" presStyleCnt="0"/>
      <dgm:spPr/>
      <dgm:t>
        <a:bodyPr/>
        <a:lstStyle/>
        <a:p>
          <a:endParaRPr lang="ru-RU"/>
        </a:p>
      </dgm:t>
    </dgm:pt>
    <dgm:pt modelId="{B1CC083B-9203-4651-9C5A-AC7005C2A03E}" type="pres">
      <dgm:prSet presAssocID="{75357D43-2E2F-4F97-83B7-225FB14ADB9E}" presName="childText" presStyleLbl="conFgAcc1" presStyleIdx="0" presStyleCnt="1" custScaleX="100000" custScaleY="119179" custLinFactNeighborY="-233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AB3A9E-5FF7-4CC4-A980-06EA883F402C}" srcId="{75357D43-2E2F-4F97-83B7-225FB14ADB9E}" destId="{BA44936A-7FD9-4329-8C40-CF18F1E02549}" srcOrd="1" destOrd="0" parTransId="{CD324648-F73F-4E55-B430-284DA7967586}" sibTransId="{42957FC9-F8FB-41EB-86B9-D2BB4F964045}"/>
    <dgm:cxn modelId="{4D3AB7D0-FF38-429C-9E3F-1ABE9F7937AC}" type="presOf" srcId="{EA060098-0BE7-45D0-BB63-4195A19E8EAD}" destId="{B1CC083B-9203-4651-9C5A-AC7005C2A03E}" srcOrd="0" destOrd="4" presId="urn:microsoft.com/office/officeart/2005/8/layout/list1"/>
    <dgm:cxn modelId="{83FD30B7-FCCB-4A68-B5C4-CC684490A435}" type="presOf" srcId="{75357D43-2E2F-4F97-83B7-225FB14ADB9E}" destId="{DBF5D6C9-792E-4E38-88F1-EA838C69A150}" srcOrd="1" destOrd="0" presId="urn:microsoft.com/office/officeart/2005/8/layout/list1"/>
    <dgm:cxn modelId="{71367BEF-A0BE-4EE6-B724-ADF6FDF77ECF}" srcId="{75357D43-2E2F-4F97-83B7-225FB14ADB9E}" destId="{EA060098-0BE7-45D0-BB63-4195A19E8EAD}" srcOrd="4" destOrd="0" parTransId="{7C866BAC-C44A-454C-A279-14920BDE1B31}" sibTransId="{CE3A86DA-F9F1-4ACE-9C12-89CA99B2CF54}"/>
    <dgm:cxn modelId="{86C2EAAC-5CDA-4817-911D-B56BBD83C812}" type="presOf" srcId="{75357D43-2E2F-4F97-83B7-225FB14ADB9E}" destId="{37FA3DA0-64EA-4FB2-BF12-2F8885A17384}" srcOrd="0" destOrd="0" presId="urn:microsoft.com/office/officeart/2005/8/layout/list1"/>
    <dgm:cxn modelId="{6A65A28D-A51F-45D7-8AD9-9B79F689F12A}" type="presOf" srcId="{F055116D-AE68-4AC8-9395-96125B1EA20C}" destId="{B1CC083B-9203-4651-9C5A-AC7005C2A03E}" srcOrd="0" destOrd="2" presId="urn:microsoft.com/office/officeart/2005/8/layout/list1"/>
    <dgm:cxn modelId="{FA2A1DAF-E434-41E7-8448-626A7B6B4756}" type="presOf" srcId="{4FBC96A6-5B58-43DB-8944-98FC20F60E18}" destId="{393833AB-E82A-41C4-A0D5-EA20A6889A33}" srcOrd="0" destOrd="0" presId="urn:microsoft.com/office/officeart/2005/8/layout/list1"/>
    <dgm:cxn modelId="{942ED70C-2887-4670-A9E0-771B38F337AD}" type="presOf" srcId="{B30F0F86-C782-4618-9F97-BB9FB4AB2B3D}" destId="{B1CC083B-9203-4651-9C5A-AC7005C2A03E}" srcOrd="0" destOrd="0" presId="urn:microsoft.com/office/officeart/2005/8/layout/list1"/>
    <dgm:cxn modelId="{77503509-9A58-4194-B3E3-CA93585C22C2}" srcId="{4FBC96A6-5B58-43DB-8944-98FC20F60E18}" destId="{75357D43-2E2F-4F97-83B7-225FB14ADB9E}" srcOrd="0" destOrd="0" parTransId="{DE5A4416-21B1-4346-9608-224A5FD329E0}" sibTransId="{E14FF0BE-AA35-40DA-B0F3-89723D7D6891}"/>
    <dgm:cxn modelId="{048F8FA3-76ED-4552-BFD6-8C0BFE982235}" type="presOf" srcId="{1F02642B-B160-429C-B926-60E28997548E}" destId="{B1CC083B-9203-4651-9C5A-AC7005C2A03E}" srcOrd="0" destOrd="3" presId="urn:microsoft.com/office/officeart/2005/8/layout/list1"/>
    <dgm:cxn modelId="{4148D58D-A8E3-44EF-86ED-FEA94466FD21}" srcId="{75357D43-2E2F-4F97-83B7-225FB14ADB9E}" destId="{F055116D-AE68-4AC8-9395-96125B1EA20C}" srcOrd="2" destOrd="0" parTransId="{E4B95C93-CFAA-45C9-A406-435B73E21823}" sibTransId="{7FC21689-B48A-4731-8936-5DEACD827000}"/>
    <dgm:cxn modelId="{8E89A0A6-7C19-4451-A667-8E2E5E8B09DC}" type="presOf" srcId="{BA44936A-7FD9-4329-8C40-CF18F1E02549}" destId="{B1CC083B-9203-4651-9C5A-AC7005C2A03E}" srcOrd="0" destOrd="1" presId="urn:microsoft.com/office/officeart/2005/8/layout/list1"/>
    <dgm:cxn modelId="{260F81D7-9F22-411A-ADA3-A98ACD0A06D3}" srcId="{75357D43-2E2F-4F97-83B7-225FB14ADB9E}" destId="{B30F0F86-C782-4618-9F97-BB9FB4AB2B3D}" srcOrd="0" destOrd="0" parTransId="{4D65B4DA-A440-46D2-9AB9-517716ED906B}" sibTransId="{5D87BDBF-4776-4D12-B8BE-950DF1B0C7AF}"/>
    <dgm:cxn modelId="{29220FC2-8517-448A-AC1D-2C6C44496D7D}" srcId="{75357D43-2E2F-4F97-83B7-225FB14ADB9E}" destId="{1F02642B-B160-429C-B926-60E28997548E}" srcOrd="3" destOrd="0" parTransId="{001199EA-20ED-48ED-A14E-B977F67FAC83}" sibTransId="{76EFC0DA-7D58-4089-AB0F-6D6F42E054FA}"/>
    <dgm:cxn modelId="{515D7490-20FB-42DD-995F-4FCDF50616DD}" type="presParOf" srcId="{393833AB-E82A-41C4-A0D5-EA20A6889A33}" destId="{22B598F0-F92B-4BD5-BCE1-C2E34A3CECFB}" srcOrd="0" destOrd="0" presId="urn:microsoft.com/office/officeart/2005/8/layout/list1"/>
    <dgm:cxn modelId="{BDB586B2-6F2A-4D37-869E-54DFF2329960}" type="presParOf" srcId="{22B598F0-F92B-4BD5-BCE1-C2E34A3CECFB}" destId="{37FA3DA0-64EA-4FB2-BF12-2F8885A17384}" srcOrd="0" destOrd="0" presId="urn:microsoft.com/office/officeart/2005/8/layout/list1"/>
    <dgm:cxn modelId="{1647B9C0-916E-4C3D-A02A-9B1B622D12A3}" type="presParOf" srcId="{22B598F0-F92B-4BD5-BCE1-C2E34A3CECFB}" destId="{DBF5D6C9-792E-4E38-88F1-EA838C69A150}" srcOrd="1" destOrd="0" presId="urn:microsoft.com/office/officeart/2005/8/layout/list1"/>
    <dgm:cxn modelId="{CD6402F7-36A4-4DBA-B159-2ABE16137BB3}" type="presParOf" srcId="{393833AB-E82A-41C4-A0D5-EA20A6889A33}" destId="{F645DC2F-4EEE-4EC1-AE51-D16C20D2D123}" srcOrd="1" destOrd="0" presId="urn:microsoft.com/office/officeart/2005/8/layout/list1"/>
    <dgm:cxn modelId="{91961218-AED1-4850-A443-FDCB3B0DD36E}" type="presParOf" srcId="{393833AB-E82A-41C4-A0D5-EA20A6889A33}" destId="{B1CC083B-9203-4651-9C5A-AC7005C2A03E}" srcOrd="2" destOrd="0" presId="urn:microsoft.com/office/officeart/2005/8/layout/list1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720E40B-7B14-406C-A15A-3FC50E7F1783}" type="doc">
      <dgm:prSet loTypeId="urn:microsoft.com/office/officeart/2005/8/layout/list1" loCatId="list" qsTypeId="urn:microsoft.com/office/officeart/2005/8/quickstyle/simple4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78288B61-AF48-46DF-8AB1-D7781815E0AF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[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Іванченко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Н. О., 1995, с. 52];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A11CCE57-F106-48AA-875A-5AC60FBE6169}" type="parTrans" cxnId="{1E8CDDFC-1434-4BF5-9752-F6A4C6C456A6}">
      <dgm:prSet/>
      <dgm:spPr/>
      <dgm:t>
        <a:bodyPr/>
        <a:lstStyle/>
        <a:p>
          <a:endParaRPr lang="ru-RU"/>
        </a:p>
      </dgm:t>
    </dgm:pt>
    <dgm:pt modelId="{505F55DA-0747-45E3-A447-343B4BA94F59}" type="sibTrans" cxnId="{1E8CDDFC-1434-4BF5-9752-F6A4C6C456A6}">
      <dgm:prSet/>
      <dgm:spPr/>
      <dgm:t>
        <a:bodyPr/>
        <a:lstStyle/>
        <a:p>
          <a:endParaRPr lang="ru-RU"/>
        </a:p>
      </dgm:t>
    </dgm:pt>
    <dgm:pt modelId="{A3D096DB-AF6B-4F59-8F9F-935974E3AD24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[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Іванченко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Н. О., 2009, с. 38].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E7A414C9-D409-4AA7-BC08-4917F388F998}" type="parTrans" cxnId="{C4C074DC-43DD-49B3-B520-537B35D3143D}">
      <dgm:prSet/>
      <dgm:spPr/>
      <dgm:t>
        <a:bodyPr/>
        <a:lstStyle/>
        <a:p>
          <a:endParaRPr lang="ru-RU"/>
        </a:p>
      </dgm:t>
    </dgm:pt>
    <dgm:pt modelId="{C59F5A32-8785-46F2-8843-6375D0C45028}" type="sibTrans" cxnId="{C4C074DC-43DD-49B3-B520-537B35D3143D}">
      <dgm:prSet/>
      <dgm:spPr/>
      <dgm:t>
        <a:bodyPr/>
        <a:lstStyle/>
        <a:p>
          <a:endParaRPr lang="ru-RU"/>
        </a:p>
      </dgm:t>
    </dgm:pt>
    <dgm:pt modelId="{4995909E-D66F-4581-859F-187CF38A58AA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Якщо в тексті є посилання на таку саму книгу того самого автора, але видану в іншому році, після прізвища автора зазначають відомості про рік її виходу у світ та сторінки, на яких подано об’єкти посилань, розділяючи ці відомості знаком «кома»</a:t>
          </a:r>
          <a:endParaRPr lang="uk-UA" sz="1800" b="1" noProof="0" dirty="0">
            <a:latin typeface="Times New Roman" pitchFamily="18" charset="0"/>
            <a:cs typeface="Times New Roman" pitchFamily="18" charset="0"/>
          </a:endParaRPr>
        </a:p>
      </dgm:t>
    </dgm:pt>
    <dgm:pt modelId="{D0D4CB85-3953-45AD-9E67-7B5A9298970C}" type="sibTrans" cxnId="{75987753-7345-4D85-893B-36C233F29C4C}">
      <dgm:prSet/>
      <dgm:spPr/>
      <dgm:t>
        <a:bodyPr/>
        <a:lstStyle/>
        <a:p>
          <a:endParaRPr lang="ru-RU"/>
        </a:p>
      </dgm:t>
    </dgm:pt>
    <dgm:pt modelId="{B6D31AE2-B4DA-41EE-9171-CC2102239B74}" type="parTrans" cxnId="{75987753-7345-4D85-893B-36C233F29C4C}">
      <dgm:prSet/>
      <dgm:spPr/>
      <dgm:t>
        <a:bodyPr/>
        <a:lstStyle/>
        <a:p>
          <a:endParaRPr lang="ru-RU"/>
        </a:p>
      </dgm:t>
    </dgm:pt>
    <dgm:pt modelId="{AC6CC40A-8D2A-4AAA-A3AD-8CCB40E31B1C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Дозволено у посиланні в тексті скорочувати довгі назви документів, позначаючи останні видалені слова назви знаком «три крапки»</a:t>
          </a:r>
        </a:p>
      </dgm:t>
    </dgm:pt>
    <dgm:pt modelId="{DC01A4B3-5883-43B1-B52A-EEFFF33DEE63}" type="parTrans" cxnId="{12AFBDC0-FA2E-42C1-9A45-8374D6448C76}">
      <dgm:prSet/>
      <dgm:spPr/>
      <dgm:t>
        <a:bodyPr/>
        <a:lstStyle/>
        <a:p>
          <a:endParaRPr lang="ru-RU"/>
        </a:p>
      </dgm:t>
    </dgm:pt>
    <dgm:pt modelId="{7AF703ED-7989-4E67-B215-E81FB6744CB5}" type="sibTrans" cxnId="{12AFBDC0-FA2E-42C1-9A45-8374D6448C76}">
      <dgm:prSet/>
      <dgm:spPr/>
      <dgm:t>
        <a:bodyPr/>
        <a:lstStyle/>
        <a:p>
          <a:endParaRPr lang="ru-RU"/>
        </a:p>
      </dgm:t>
    </dgm:pt>
    <dgm:pt modelId="{B7A222B4-FA83-4EAC-B404-433FDF2ED704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pPr algn="just"/>
          <a:r>
            <a:rPr lang="uk-UA" sz="1800" b="1" i="1" noProof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 тексті:</a:t>
          </a:r>
          <a:endParaRPr lang="uk-UA" sz="1800" b="1" i="1" noProof="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3C22A95-8871-4B81-AD25-ECE45CB0F0E7}" type="parTrans" cxnId="{CCAD43DD-41DD-4B42-B27D-B627A003254B}">
      <dgm:prSet/>
      <dgm:spPr/>
      <dgm:t>
        <a:bodyPr/>
        <a:lstStyle/>
        <a:p>
          <a:endParaRPr lang="ru-RU"/>
        </a:p>
      </dgm:t>
    </dgm:pt>
    <dgm:pt modelId="{121C200D-C29C-45DA-A13F-758F10121190}" type="sibTrans" cxnId="{CCAD43DD-41DD-4B42-B27D-B627A003254B}">
      <dgm:prSet/>
      <dgm:spPr/>
      <dgm:t>
        <a:bodyPr/>
        <a:lstStyle/>
        <a:p>
          <a:endParaRPr lang="ru-RU"/>
        </a:p>
      </dgm:t>
    </dgm:pt>
    <dgm:pt modelId="{E54DAF2B-5971-40F2-A4FC-40A005859D7E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pPr algn="just"/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[Розвиток обліково-аналітичних ... , с. 85]</a:t>
          </a:r>
          <a:endParaRPr lang="uk-UA" sz="1800" b="1" noProof="0" dirty="0">
            <a:latin typeface="Times New Roman" pitchFamily="18" charset="0"/>
            <a:cs typeface="Times New Roman" pitchFamily="18" charset="0"/>
          </a:endParaRPr>
        </a:p>
      </dgm:t>
    </dgm:pt>
    <dgm:pt modelId="{CDC80343-0AB7-4088-AF80-59EC2D30FB4C}" type="parTrans" cxnId="{BCF5D457-57DF-4871-9C3E-3ACA1CA24627}">
      <dgm:prSet/>
      <dgm:spPr/>
      <dgm:t>
        <a:bodyPr/>
        <a:lstStyle/>
        <a:p>
          <a:endParaRPr lang="ru-RU"/>
        </a:p>
      </dgm:t>
    </dgm:pt>
    <dgm:pt modelId="{A53ADA5F-67C0-40BF-B4E5-C2AC159D976C}" type="sibTrans" cxnId="{BCF5D457-57DF-4871-9C3E-3ACA1CA24627}">
      <dgm:prSet/>
      <dgm:spPr/>
      <dgm:t>
        <a:bodyPr/>
        <a:lstStyle/>
        <a:p>
          <a:endParaRPr lang="ru-RU"/>
        </a:p>
      </dgm:t>
    </dgm:pt>
    <dgm:pt modelId="{3AF225CD-7659-4A98-A18D-EEF5E21D97AA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pPr algn="just"/>
          <a:r>
            <a:rPr lang="uk-UA" sz="1800" b="1" i="1" noProof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uk-UA" sz="1800" b="1" i="1" noProof="0" dirty="0" err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позатекстовому</a:t>
          </a:r>
          <a:r>
            <a:rPr lang="uk-UA" sz="1800" b="1" i="1" noProof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посиланні:</a:t>
          </a:r>
          <a:endParaRPr lang="uk-UA" sz="1800" b="1" i="1" noProof="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0F20F2-B840-48AE-94E7-074B54F6D55F}" type="parTrans" cxnId="{9EB86A68-1953-4CC1-9E93-833858DAC730}">
      <dgm:prSet/>
      <dgm:spPr/>
      <dgm:t>
        <a:bodyPr/>
        <a:lstStyle/>
        <a:p>
          <a:endParaRPr lang="ru-RU"/>
        </a:p>
      </dgm:t>
    </dgm:pt>
    <dgm:pt modelId="{07DF7D72-91A2-4DEB-AFEC-7E960902B30E}" type="sibTrans" cxnId="{9EB86A68-1953-4CC1-9E93-833858DAC730}">
      <dgm:prSet/>
      <dgm:spPr/>
      <dgm:t>
        <a:bodyPr/>
        <a:lstStyle/>
        <a:p>
          <a:endParaRPr lang="ru-RU"/>
        </a:p>
      </dgm:t>
    </dgm:pt>
    <dgm:pt modelId="{AFA45578-6A1A-4A0C-B111-6A9AD4697FC7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pPr algn="just"/>
          <a:endParaRPr lang="uk-UA" sz="1800" noProof="0" dirty="0">
            <a:latin typeface="Times New Roman" pitchFamily="18" charset="0"/>
            <a:cs typeface="Times New Roman" pitchFamily="18" charset="0"/>
          </a:endParaRPr>
        </a:p>
      </dgm:t>
    </dgm:pt>
    <dgm:pt modelId="{7E10756E-D32E-4C75-A9F7-AEB9BB661067}" type="parTrans" cxnId="{0BBF2BCA-7B0A-4259-A8AF-01C834BA4B87}">
      <dgm:prSet/>
      <dgm:spPr/>
      <dgm:t>
        <a:bodyPr/>
        <a:lstStyle/>
        <a:p>
          <a:endParaRPr lang="ru-RU"/>
        </a:p>
      </dgm:t>
    </dgm:pt>
    <dgm:pt modelId="{BBFD43F4-D2AA-4D52-8952-5309FDE0B76E}" type="sibTrans" cxnId="{0BBF2BCA-7B0A-4259-A8AF-01C834BA4B87}">
      <dgm:prSet/>
      <dgm:spPr/>
      <dgm:t>
        <a:bodyPr/>
        <a:lstStyle/>
        <a:p>
          <a:endParaRPr lang="ru-RU"/>
        </a:p>
      </dgm:t>
    </dgm:pt>
    <dgm:pt modelId="{F0AA5EF4-48A4-45BD-8A60-3D84329CA4EE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pPr algn="just"/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Розвиток обліково-аналітичних систем суб’єктів господарювання в Україні : монографія / Львів. нац. ун-т ім. Івана Франка. Львів, 2010. 447 с.</a:t>
          </a:r>
          <a:endParaRPr lang="uk-UA" sz="1800" b="1" noProof="0" dirty="0">
            <a:latin typeface="Times New Roman" pitchFamily="18" charset="0"/>
            <a:cs typeface="Times New Roman" pitchFamily="18" charset="0"/>
          </a:endParaRPr>
        </a:p>
      </dgm:t>
    </dgm:pt>
    <dgm:pt modelId="{EDE1D99B-D4E3-4CE6-B7CD-61CD923A2276}" type="parTrans" cxnId="{384E3049-955C-4428-822B-ED8260ABB2DC}">
      <dgm:prSet/>
      <dgm:spPr/>
      <dgm:t>
        <a:bodyPr/>
        <a:lstStyle/>
        <a:p>
          <a:endParaRPr lang="ru-RU"/>
        </a:p>
      </dgm:t>
    </dgm:pt>
    <dgm:pt modelId="{E335E2BD-CD92-417A-88B6-E0AE59CA1E8A}" type="sibTrans" cxnId="{384E3049-955C-4428-822B-ED8260ABB2DC}">
      <dgm:prSet/>
      <dgm:spPr/>
      <dgm:t>
        <a:bodyPr/>
        <a:lstStyle/>
        <a:p>
          <a:endParaRPr lang="ru-RU"/>
        </a:p>
      </dgm:t>
    </dgm:pt>
    <dgm:pt modelId="{36FB3A1A-EDC7-4555-8D5A-DF63108D2EDC}" type="pres">
      <dgm:prSet presAssocID="{6720E40B-7B14-406C-A15A-3FC50E7F178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820C5E-D1EA-415D-850E-DD10D19027A6}" type="pres">
      <dgm:prSet presAssocID="{4995909E-D66F-4581-859F-187CF38A58AA}" presName="parentLin" presStyleCnt="0"/>
      <dgm:spPr/>
      <dgm:t>
        <a:bodyPr/>
        <a:lstStyle/>
        <a:p>
          <a:endParaRPr lang="ru-RU"/>
        </a:p>
      </dgm:t>
    </dgm:pt>
    <dgm:pt modelId="{55BE144A-DE36-4672-B149-05ED656B7711}" type="pres">
      <dgm:prSet presAssocID="{4995909E-D66F-4581-859F-187CF38A58AA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74B13342-4145-4FD7-A1C8-33F28FAD1D3A}" type="pres">
      <dgm:prSet presAssocID="{4995909E-D66F-4581-859F-187CF38A58AA}" presName="parentText" presStyleLbl="node1" presStyleIdx="0" presStyleCnt="2" custScaleX="139977" custScaleY="154776" custLinFactNeighborX="-83193" custLinFactNeighborY="-15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FAD375-28D8-4887-B657-E792EDDBCEEA}" type="pres">
      <dgm:prSet presAssocID="{4995909E-D66F-4581-859F-187CF38A58AA}" presName="negativeSpace" presStyleCnt="0"/>
      <dgm:spPr/>
      <dgm:t>
        <a:bodyPr/>
        <a:lstStyle/>
        <a:p>
          <a:endParaRPr lang="ru-RU"/>
        </a:p>
      </dgm:t>
    </dgm:pt>
    <dgm:pt modelId="{DDEFD540-497F-4735-80E4-4615E908BC21}" type="pres">
      <dgm:prSet presAssocID="{4995909E-D66F-4581-859F-187CF38A58AA}" presName="childText" presStyleLbl="conFgAcc1" presStyleIdx="0" presStyleCnt="2" custLinFactNeighborX="-833" custLinFactNeighborY="-475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C7E1DE-FAA9-4F7E-9CEF-31DF8B7FBADF}" type="pres">
      <dgm:prSet presAssocID="{D0D4CB85-3953-45AD-9E67-7B5A9298970C}" presName="spaceBetweenRectangles" presStyleCnt="0"/>
      <dgm:spPr/>
      <dgm:t>
        <a:bodyPr/>
        <a:lstStyle/>
        <a:p>
          <a:endParaRPr lang="ru-RU"/>
        </a:p>
      </dgm:t>
    </dgm:pt>
    <dgm:pt modelId="{7E5181F0-DD2B-41D4-986C-5D800795C62B}" type="pres">
      <dgm:prSet presAssocID="{AC6CC40A-8D2A-4AAA-A3AD-8CCB40E31B1C}" presName="parentLin" presStyleCnt="0"/>
      <dgm:spPr/>
      <dgm:t>
        <a:bodyPr/>
        <a:lstStyle/>
        <a:p>
          <a:endParaRPr lang="ru-RU"/>
        </a:p>
      </dgm:t>
    </dgm:pt>
    <dgm:pt modelId="{FEE6D221-A8AB-476B-9B5A-5B778CD07594}" type="pres">
      <dgm:prSet presAssocID="{AC6CC40A-8D2A-4AAA-A3AD-8CCB40E31B1C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5BBD764E-3D4F-45FD-BBCD-1FF3C60F0A45}" type="pres">
      <dgm:prSet presAssocID="{AC6CC40A-8D2A-4AAA-A3AD-8CCB40E31B1C}" presName="parentText" presStyleLbl="node1" presStyleIdx="1" presStyleCnt="2" custScaleX="139450" custScaleY="118378" custLinFactNeighborX="-66386" custLinFactNeighborY="-60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4FBA05-35FF-4CBE-8169-43A0D0682CF8}" type="pres">
      <dgm:prSet presAssocID="{AC6CC40A-8D2A-4AAA-A3AD-8CCB40E31B1C}" presName="negativeSpace" presStyleCnt="0"/>
      <dgm:spPr/>
      <dgm:t>
        <a:bodyPr/>
        <a:lstStyle/>
        <a:p>
          <a:endParaRPr lang="ru-RU"/>
        </a:p>
      </dgm:t>
    </dgm:pt>
    <dgm:pt modelId="{56D6621C-184F-4814-8B63-FF250C105073}" type="pres">
      <dgm:prSet presAssocID="{AC6CC40A-8D2A-4AAA-A3AD-8CCB40E31B1C}" presName="childText" presStyleLbl="conFgAcc1" presStyleIdx="1" presStyleCnt="2" custLinFactNeighborX="-3361" custLinFactNeighborY="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4A5E75-46B3-49F9-B6FF-1000F455EC9A}" type="presOf" srcId="{A3D096DB-AF6B-4F59-8F9F-935974E3AD24}" destId="{DDEFD540-497F-4735-80E4-4615E908BC21}" srcOrd="0" destOrd="1" presId="urn:microsoft.com/office/officeart/2005/8/layout/list1"/>
    <dgm:cxn modelId="{FE152ADF-6B54-497D-B2C4-59E77ADEE357}" type="presOf" srcId="{E54DAF2B-5971-40F2-A4FC-40A005859D7E}" destId="{56D6621C-184F-4814-8B63-FF250C105073}" srcOrd="0" destOrd="1" presId="urn:microsoft.com/office/officeart/2005/8/layout/list1"/>
    <dgm:cxn modelId="{44DC5107-7ED9-4811-AC5E-BE2B8091A137}" type="presOf" srcId="{AC6CC40A-8D2A-4AAA-A3AD-8CCB40E31B1C}" destId="{FEE6D221-A8AB-476B-9B5A-5B778CD07594}" srcOrd="0" destOrd="0" presId="urn:microsoft.com/office/officeart/2005/8/layout/list1"/>
    <dgm:cxn modelId="{F2C69418-5D54-418D-AB98-596EEFD7AAAF}" type="presOf" srcId="{3AF225CD-7659-4A98-A18D-EEF5E21D97AA}" destId="{56D6621C-184F-4814-8B63-FF250C105073}" srcOrd="0" destOrd="3" presId="urn:microsoft.com/office/officeart/2005/8/layout/list1"/>
    <dgm:cxn modelId="{F0694639-F31B-4D55-B20F-F8F85F2DD9B1}" type="presOf" srcId="{B7A222B4-FA83-4EAC-B404-433FDF2ED704}" destId="{56D6621C-184F-4814-8B63-FF250C105073}" srcOrd="0" destOrd="0" presId="urn:microsoft.com/office/officeart/2005/8/layout/list1"/>
    <dgm:cxn modelId="{1E8CDDFC-1434-4BF5-9752-F6A4C6C456A6}" srcId="{4995909E-D66F-4581-859F-187CF38A58AA}" destId="{78288B61-AF48-46DF-8AB1-D7781815E0AF}" srcOrd="0" destOrd="0" parTransId="{A11CCE57-F106-48AA-875A-5AC60FBE6169}" sibTransId="{505F55DA-0747-45E3-A447-343B4BA94F59}"/>
    <dgm:cxn modelId="{B7BD82AB-1F6E-44BB-BAAF-563E547DAA38}" type="presOf" srcId="{F0AA5EF4-48A4-45BD-8A60-3D84329CA4EE}" destId="{56D6621C-184F-4814-8B63-FF250C105073}" srcOrd="0" destOrd="4" presId="urn:microsoft.com/office/officeart/2005/8/layout/list1"/>
    <dgm:cxn modelId="{CCAD43DD-41DD-4B42-B27D-B627A003254B}" srcId="{AC6CC40A-8D2A-4AAA-A3AD-8CCB40E31B1C}" destId="{B7A222B4-FA83-4EAC-B404-433FDF2ED704}" srcOrd="0" destOrd="0" parTransId="{A3C22A95-8871-4B81-AD25-ECE45CB0F0E7}" sibTransId="{121C200D-C29C-45DA-A13F-758F10121190}"/>
    <dgm:cxn modelId="{75987753-7345-4D85-893B-36C233F29C4C}" srcId="{6720E40B-7B14-406C-A15A-3FC50E7F1783}" destId="{4995909E-D66F-4581-859F-187CF38A58AA}" srcOrd="0" destOrd="0" parTransId="{B6D31AE2-B4DA-41EE-9171-CC2102239B74}" sibTransId="{D0D4CB85-3953-45AD-9E67-7B5A9298970C}"/>
    <dgm:cxn modelId="{C4C074DC-43DD-49B3-B520-537B35D3143D}" srcId="{4995909E-D66F-4581-859F-187CF38A58AA}" destId="{A3D096DB-AF6B-4F59-8F9F-935974E3AD24}" srcOrd="1" destOrd="0" parTransId="{E7A414C9-D409-4AA7-BC08-4917F388F998}" sibTransId="{C59F5A32-8785-46F2-8843-6375D0C45028}"/>
    <dgm:cxn modelId="{BDCB5007-6376-455F-BA87-6EA992270361}" type="presOf" srcId="{78288B61-AF48-46DF-8AB1-D7781815E0AF}" destId="{DDEFD540-497F-4735-80E4-4615E908BC21}" srcOrd="0" destOrd="0" presId="urn:microsoft.com/office/officeart/2005/8/layout/list1"/>
    <dgm:cxn modelId="{32C1F592-5011-404B-B9F8-FFAB5A8E85FF}" type="presOf" srcId="{4995909E-D66F-4581-859F-187CF38A58AA}" destId="{55BE144A-DE36-4672-B149-05ED656B7711}" srcOrd="0" destOrd="0" presId="urn:microsoft.com/office/officeart/2005/8/layout/list1"/>
    <dgm:cxn modelId="{0BBF2BCA-7B0A-4259-A8AF-01C834BA4B87}" srcId="{AC6CC40A-8D2A-4AAA-A3AD-8CCB40E31B1C}" destId="{AFA45578-6A1A-4A0C-B111-6A9AD4697FC7}" srcOrd="2" destOrd="0" parTransId="{7E10756E-D32E-4C75-A9F7-AEB9BB661067}" sibTransId="{BBFD43F4-D2AA-4D52-8952-5309FDE0B76E}"/>
    <dgm:cxn modelId="{384E3049-955C-4428-822B-ED8260ABB2DC}" srcId="{AC6CC40A-8D2A-4AAA-A3AD-8CCB40E31B1C}" destId="{F0AA5EF4-48A4-45BD-8A60-3D84329CA4EE}" srcOrd="4" destOrd="0" parTransId="{EDE1D99B-D4E3-4CE6-B7CD-61CD923A2276}" sibTransId="{E335E2BD-CD92-417A-88B6-E0AE59CA1E8A}"/>
    <dgm:cxn modelId="{9476C6EB-2616-4818-AFED-3C69442F520C}" type="presOf" srcId="{AC6CC40A-8D2A-4AAA-A3AD-8CCB40E31B1C}" destId="{5BBD764E-3D4F-45FD-BBCD-1FF3C60F0A45}" srcOrd="1" destOrd="0" presId="urn:microsoft.com/office/officeart/2005/8/layout/list1"/>
    <dgm:cxn modelId="{12AFBDC0-FA2E-42C1-9A45-8374D6448C76}" srcId="{6720E40B-7B14-406C-A15A-3FC50E7F1783}" destId="{AC6CC40A-8D2A-4AAA-A3AD-8CCB40E31B1C}" srcOrd="1" destOrd="0" parTransId="{DC01A4B3-5883-43B1-B52A-EEFFF33DEE63}" sibTransId="{7AF703ED-7989-4E67-B215-E81FB6744CB5}"/>
    <dgm:cxn modelId="{BCF5D457-57DF-4871-9C3E-3ACA1CA24627}" srcId="{AC6CC40A-8D2A-4AAA-A3AD-8CCB40E31B1C}" destId="{E54DAF2B-5971-40F2-A4FC-40A005859D7E}" srcOrd="1" destOrd="0" parTransId="{CDC80343-0AB7-4088-AF80-59EC2D30FB4C}" sibTransId="{A53ADA5F-67C0-40BF-B4E5-C2AC159D976C}"/>
    <dgm:cxn modelId="{F1BD302A-259C-4D97-BED8-5E7F399C08CC}" type="presOf" srcId="{AFA45578-6A1A-4A0C-B111-6A9AD4697FC7}" destId="{56D6621C-184F-4814-8B63-FF250C105073}" srcOrd="0" destOrd="2" presId="urn:microsoft.com/office/officeart/2005/8/layout/list1"/>
    <dgm:cxn modelId="{9EB86A68-1953-4CC1-9E93-833858DAC730}" srcId="{AC6CC40A-8D2A-4AAA-A3AD-8CCB40E31B1C}" destId="{3AF225CD-7659-4A98-A18D-EEF5E21D97AA}" srcOrd="3" destOrd="0" parTransId="{3F0F20F2-B840-48AE-94E7-074B54F6D55F}" sibTransId="{07DF7D72-91A2-4DEB-AFEC-7E960902B30E}"/>
    <dgm:cxn modelId="{641AEA0F-97EA-4692-B349-133497FBC6A6}" type="presOf" srcId="{6720E40B-7B14-406C-A15A-3FC50E7F1783}" destId="{36FB3A1A-EDC7-4555-8D5A-DF63108D2EDC}" srcOrd="0" destOrd="0" presId="urn:microsoft.com/office/officeart/2005/8/layout/list1"/>
    <dgm:cxn modelId="{BD9AFB87-34DD-4C7D-9BD9-EF4095870F7B}" type="presOf" srcId="{4995909E-D66F-4581-859F-187CF38A58AA}" destId="{74B13342-4145-4FD7-A1C8-33F28FAD1D3A}" srcOrd="1" destOrd="0" presId="urn:microsoft.com/office/officeart/2005/8/layout/list1"/>
    <dgm:cxn modelId="{118B5435-FB5A-4EAE-A5BC-BC91F37E3981}" type="presParOf" srcId="{36FB3A1A-EDC7-4555-8D5A-DF63108D2EDC}" destId="{B1820C5E-D1EA-415D-850E-DD10D19027A6}" srcOrd="0" destOrd="0" presId="urn:microsoft.com/office/officeart/2005/8/layout/list1"/>
    <dgm:cxn modelId="{56214292-A3A9-446D-BB94-666405E23BB6}" type="presParOf" srcId="{B1820C5E-D1EA-415D-850E-DD10D19027A6}" destId="{55BE144A-DE36-4672-B149-05ED656B7711}" srcOrd="0" destOrd="0" presId="urn:microsoft.com/office/officeart/2005/8/layout/list1"/>
    <dgm:cxn modelId="{0B89CC2C-66E1-46C7-9500-71699C5BF75C}" type="presParOf" srcId="{B1820C5E-D1EA-415D-850E-DD10D19027A6}" destId="{74B13342-4145-4FD7-A1C8-33F28FAD1D3A}" srcOrd="1" destOrd="0" presId="urn:microsoft.com/office/officeart/2005/8/layout/list1"/>
    <dgm:cxn modelId="{A66A3C4E-1720-49B5-A8D1-BA7AABB51003}" type="presParOf" srcId="{36FB3A1A-EDC7-4555-8D5A-DF63108D2EDC}" destId="{2FFAD375-28D8-4887-B657-E792EDDBCEEA}" srcOrd="1" destOrd="0" presId="urn:microsoft.com/office/officeart/2005/8/layout/list1"/>
    <dgm:cxn modelId="{E43F0A83-BA21-4287-8A49-0EC4316FE86A}" type="presParOf" srcId="{36FB3A1A-EDC7-4555-8D5A-DF63108D2EDC}" destId="{DDEFD540-497F-4735-80E4-4615E908BC21}" srcOrd="2" destOrd="0" presId="urn:microsoft.com/office/officeart/2005/8/layout/list1"/>
    <dgm:cxn modelId="{60D53B5D-BCE2-4AA6-B565-78D0E319A844}" type="presParOf" srcId="{36FB3A1A-EDC7-4555-8D5A-DF63108D2EDC}" destId="{B9C7E1DE-FAA9-4F7E-9CEF-31DF8B7FBADF}" srcOrd="3" destOrd="0" presId="urn:microsoft.com/office/officeart/2005/8/layout/list1"/>
    <dgm:cxn modelId="{A3E556E4-867F-4D40-BDA6-E054AD5E3F3E}" type="presParOf" srcId="{36FB3A1A-EDC7-4555-8D5A-DF63108D2EDC}" destId="{7E5181F0-DD2B-41D4-986C-5D800795C62B}" srcOrd="4" destOrd="0" presId="urn:microsoft.com/office/officeart/2005/8/layout/list1"/>
    <dgm:cxn modelId="{85628DA3-8415-4712-9CD4-F4B01F441A63}" type="presParOf" srcId="{7E5181F0-DD2B-41D4-986C-5D800795C62B}" destId="{FEE6D221-A8AB-476B-9B5A-5B778CD07594}" srcOrd="0" destOrd="0" presId="urn:microsoft.com/office/officeart/2005/8/layout/list1"/>
    <dgm:cxn modelId="{970BC45A-D04C-4D40-847B-7BF5CE67F552}" type="presParOf" srcId="{7E5181F0-DD2B-41D4-986C-5D800795C62B}" destId="{5BBD764E-3D4F-45FD-BBCD-1FF3C60F0A45}" srcOrd="1" destOrd="0" presId="urn:microsoft.com/office/officeart/2005/8/layout/list1"/>
    <dgm:cxn modelId="{CDECE5A7-ED4F-40A8-AD79-B4E4241328C8}" type="presParOf" srcId="{36FB3A1A-EDC7-4555-8D5A-DF63108D2EDC}" destId="{E04FBA05-35FF-4CBE-8169-43A0D0682CF8}" srcOrd="5" destOrd="0" presId="urn:microsoft.com/office/officeart/2005/8/layout/list1"/>
    <dgm:cxn modelId="{5893906A-73ED-44FF-A703-0BC94B96C896}" type="presParOf" srcId="{36FB3A1A-EDC7-4555-8D5A-DF63108D2EDC}" destId="{56D6621C-184F-4814-8B63-FF250C105073}" srcOrd="6" destOrd="0" presId="urn:microsoft.com/office/officeart/2005/8/layout/list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F24057A-8A1A-4E88-848A-5C899577A63C}" type="doc">
      <dgm:prSet loTypeId="urn:microsoft.com/office/officeart/2005/8/layout/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7D42C9F-9E27-47CA-9F14-F6FB2A811DB5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Якщо об’єктом </a:t>
          </a:r>
          <a:r>
            <a:rPr lang="uk-UA" sz="1800" b="1" noProof="0" dirty="0" err="1" smtClean="0">
              <a:latin typeface="Times New Roman" pitchFamily="18" charset="0"/>
              <a:cs typeface="Times New Roman" pitchFamily="18" charset="0"/>
            </a:rPr>
            <a:t>позатекстового</a:t>
          </a:r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 бібліографічного посилання є </a:t>
          </a:r>
          <a:r>
            <a:rPr lang="uk-UA" sz="1800" b="1" noProof="0" dirty="0" err="1" smtClean="0">
              <a:latin typeface="Times New Roman" pitchFamily="18" charset="0"/>
              <a:cs typeface="Times New Roman" pitchFamily="18" charset="0"/>
            </a:rPr>
            <a:t>багаточастинний</a:t>
          </a:r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 документ, у посиланні в тексті потрібно зазначати номер тому (частини) або випуску видання.</a:t>
          </a:r>
        </a:p>
      </dgm:t>
    </dgm:pt>
    <dgm:pt modelId="{5BB894CA-E9A7-4255-9D32-F370045DB32C}" type="parTrans" cxnId="{AD4086BF-FBF0-4B6A-918B-0379A55333BB}">
      <dgm:prSet/>
      <dgm:spPr/>
      <dgm:t>
        <a:bodyPr/>
        <a:lstStyle/>
        <a:p>
          <a:endParaRPr lang="ru-RU"/>
        </a:p>
      </dgm:t>
    </dgm:pt>
    <dgm:pt modelId="{59624F9A-CCAE-42B5-9A05-A6B63B61F611}" type="sibTrans" cxnId="{AD4086BF-FBF0-4B6A-918B-0379A55333BB}">
      <dgm:prSet/>
      <dgm:spPr/>
      <dgm:t>
        <a:bodyPr/>
        <a:lstStyle/>
        <a:p>
          <a:endParaRPr lang="ru-RU"/>
        </a:p>
      </dgm:t>
    </dgm:pt>
    <dgm:pt modelId="{98BDCB91-9A4A-4EAB-8318-F4CF8A495013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800" b="1" i="1" dirty="0" err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тексті</a:t>
          </a:r>
          <a:r>
            <a: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:</a:t>
          </a:r>
          <a:endParaRPr lang="ru-RU" sz="1800" b="1" i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D162119-969D-44C7-8728-A70BA11560E3}" type="parTrans" cxnId="{3C084339-5327-471C-A3CF-62F3364311B7}">
      <dgm:prSet/>
      <dgm:spPr/>
      <dgm:t>
        <a:bodyPr/>
        <a:lstStyle/>
        <a:p>
          <a:endParaRPr lang="ru-RU"/>
        </a:p>
      </dgm:t>
    </dgm:pt>
    <dgm:pt modelId="{FEEBACBB-BBAE-43A9-B565-06B2549ABF50}" type="sibTrans" cxnId="{3C084339-5327-471C-A3CF-62F3364311B7}">
      <dgm:prSet/>
      <dgm:spPr/>
      <dgm:t>
        <a:bodyPr/>
        <a:lstStyle/>
        <a:p>
          <a:endParaRPr lang="ru-RU"/>
        </a:p>
      </dgm:t>
    </dgm:pt>
    <dgm:pt modelId="{A226C12C-8578-4A52-99D0-472F9030C1C0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[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Ушинський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, т. 1, с. 192–193]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2D0ECF7E-02FC-48B6-9972-8CFD8611FFA7}" type="parTrans" cxnId="{7E430B41-4915-48C2-8E93-700251040130}">
      <dgm:prSet/>
      <dgm:spPr/>
      <dgm:t>
        <a:bodyPr/>
        <a:lstStyle/>
        <a:p>
          <a:endParaRPr lang="ru-RU"/>
        </a:p>
      </dgm:t>
    </dgm:pt>
    <dgm:pt modelId="{66BDFC74-5375-4FE1-8F2B-F810145168DD}" type="sibTrans" cxnId="{7E430B41-4915-48C2-8E93-700251040130}">
      <dgm:prSet/>
      <dgm:spPr/>
      <dgm:t>
        <a:bodyPr/>
        <a:lstStyle/>
        <a:p>
          <a:endParaRPr lang="ru-RU"/>
        </a:p>
      </dgm:t>
    </dgm:pt>
    <dgm:pt modelId="{6EE19235-B36C-485B-BC38-8161C2A80B6E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71C2C6A-8FF0-42BC-88F0-5A7374059657}" type="parTrans" cxnId="{71763B70-154A-495C-90D1-50F6719469D4}">
      <dgm:prSet/>
      <dgm:spPr/>
      <dgm:t>
        <a:bodyPr/>
        <a:lstStyle/>
        <a:p>
          <a:endParaRPr lang="ru-RU"/>
        </a:p>
      </dgm:t>
    </dgm:pt>
    <dgm:pt modelId="{17B6750B-9856-4584-81F9-EB92CFE141B4}" type="sibTrans" cxnId="{71763B70-154A-495C-90D1-50F6719469D4}">
      <dgm:prSet/>
      <dgm:spPr/>
      <dgm:t>
        <a:bodyPr/>
        <a:lstStyle/>
        <a:p>
          <a:endParaRPr lang="ru-RU"/>
        </a:p>
      </dgm:t>
    </dgm:pt>
    <dgm:pt modelId="{D246B173-126B-4B98-A847-3EE860FDB078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У </a:t>
          </a:r>
          <a:r>
            <a:rPr lang="ru-RU" sz="1800" b="1" i="1" dirty="0" err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позатекстовому</a:t>
          </a:r>
          <a:r>
            <a: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i="1" dirty="0" err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посиланні</a:t>
          </a:r>
          <a:r>
            <a: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:</a:t>
          </a:r>
          <a:endParaRPr lang="ru-RU" sz="1800" b="1" i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5D1C064-D5A4-4C89-A6BB-522293BF71C7}" type="parTrans" cxnId="{6C455208-3F82-48C1-96B5-EAD4C045D216}">
      <dgm:prSet/>
      <dgm:spPr/>
      <dgm:t>
        <a:bodyPr/>
        <a:lstStyle/>
        <a:p>
          <a:endParaRPr lang="ru-RU"/>
        </a:p>
      </dgm:t>
    </dgm:pt>
    <dgm:pt modelId="{D511E65E-43DD-4F7C-9F5C-DD5AEB781DD8}" type="sibTrans" cxnId="{6C455208-3F82-48C1-96B5-EAD4C045D216}">
      <dgm:prSet/>
      <dgm:spPr/>
      <dgm:t>
        <a:bodyPr/>
        <a:lstStyle/>
        <a:p>
          <a:endParaRPr lang="ru-RU"/>
        </a:p>
      </dgm:t>
    </dgm:pt>
    <dgm:pt modelId="{8D040AC5-8AAC-45CF-8BC6-60B964746458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FC008DE-1A24-4FC6-AB6B-B1E153CCA83B}" type="parTrans" cxnId="{AEF6BA71-CF51-497B-A5D4-164D5E14DE93}">
      <dgm:prSet/>
      <dgm:spPr/>
      <dgm:t>
        <a:bodyPr/>
        <a:lstStyle/>
        <a:p>
          <a:endParaRPr lang="ru-RU"/>
        </a:p>
      </dgm:t>
    </dgm:pt>
    <dgm:pt modelId="{2078B572-C612-488A-82E6-EB33D4C25EC8}" type="sibTrans" cxnId="{AEF6BA71-CF51-497B-A5D4-164D5E14DE93}">
      <dgm:prSet/>
      <dgm:spPr/>
      <dgm:t>
        <a:bodyPr/>
        <a:lstStyle/>
        <a:p>
          <a:endParaRPr lang="ru-RU"/>
        </a:p>
      </dgm:t>
    </dgm:pt>
    <dgm:pt modelId="{CD309629-D628-48C8-B2CC-23BB3EE5C86F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endParaRPr lang="uk-UA" sz="1800" noProof="0" dirty="0">
            <a:latin typeface="Times New Roman" pitchFamily="18" charset="0"/>
            <a:cs typeface="Times New Roman" pitchFamily="18" charset="0"/>
          </a:endParaRPr>
        </a:p>
      </dgm:t>
    </dgm:pt>
    <dgm:pt modelId="{5370FFB2-8801-4D6A-8FF9-DAE41F48E441}" type="parTrans" cxnId="{57E59C90-9BAD-4936-969D-882CE51CA339}">
      <dgm:prSet/>
      <dgm:spPr/>
      <dgm:t>
        <a:bodyPr/>
        <a:lstStyle/>
        <a:p>
          <a:endParaRPr lang="ru-RU"/>
        </a:p>
      </dgm:t>
    </dgm:pt>
    <dgm:pt modelId="{4AA7A164-3B5C-4344-AF59-C723F9590DC6}" type="sibTrans" cxnId="{57E59C90-9BAD-4936-969D-882CE51CA339}">
      <dgm:prSet/>
      <dgm:spPr/>
      <dgm:t>
        <a:bodyPr/>
        <a:lstStyle/>
        <a:p>
          <a:endParaRPr lang="ru-RU"/>
        </a:p>
      </dgm:t>
    </dgm:pt>
    <dgm:pt modelId="{AF43A1FD-680A-4D9F-A477-123327BF5959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Ушинський К. Д. Людина як предмет виховання. Спроба педагогічної антропології : вибрані твори. Київ : Рад. шк., 1983. Т. 1. 480 с.</a:t>
          </a:r>
          <a:endParaRPr lang="uk-UA" sz="1800" b="1" noProof="0" dirty="0">
            <a:latin typeface="Times New Roman" pitchFamily="18" charset="0"/>
            <a:cs typeface="Times New Roman" pitchFamily="18" charset="0"/>
          </a:endParaRPr>
        </a:p>
      </dgm:t>
    </dgm:pt>
    <dgm:pt modelId="{B811D580-03B9-4009-AAFF-DEF2D8DDE30B}" type="parTrans" cxnId="{55533CA5-3A81-4ED6-8F7D-CD90C1D8F500}">
      <dgm:prSet/>
      <dgm:spPr/>
      <dgm:t>
        <a:bodyPr/>
        <a:lstStyle/>
        <a:p>
          <a:endParaRPr lang="ru-RU"/>
        </a:p>
      </dgm:t>
    </dgm:pt>
    <dgm:pt modelId="{844CB04D-780B-4B91-A5FE-9091C3658B49}" type="sibTrans" cxnId="{55533CA5-3A81-4ED6-8F7D-CD90C1D8F500}">
      <dgm:prSet/>
      <dgm:spPr/>
      <dgm:t>
        <a:bodyPr/>
        <a:lstStyle/>
        <a:p>
          <a:endParaRPr lang="ru-RU"/>
        </a:p>
      </dgm:t>
    </dgm:pt>
    <dgm:pt modelId="{DC24821D-B975-481C-A205-571F226C27E0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D7BA5A9-147F-4202-BAD4-101DDF69FF28}" type="parTrans" cxnId="{E07B75C1-FB2D-471B-A486-1619E122FE26}">
      <dgm:prSet/>
      <dgm:spPr/>
      <dgm:t>
        <a:bodyPr/>
        <a:lstStyle/>
        <a:p>
          <a:endParaRPr lang="ru-RU"/>
        </a:p>
      </dgm:t>
    </dgm:pt>
    <dgm:pt modelId="{FD8EB727-8315-425E-8064-2CE2A34D1862}" type="sibTrans" cxnId="{E07B75C1-FB2D-471B-A486-1619E122FE26}">
      <dgm:prSet/>
      <dgm:spPr/>
      <dgm:t>
        <a:bodyPr/>
        <a:lstStyle/>
        <a:p>
          <a:endParaRPr lang="ru-RU"/>
        </a:p>
      </dgm:t>
    </dgm:pt>
    <dgm:pt modelId="{FD1E9656-A7B4-48D5-B2BD-91890DD3F309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Якщо у посиланні в тексті наведено відомості про кілька об’єктів посилань, їх відділяють один від одного знаком «крапка з комою»</a:t>
          </a:r>
        </a:p>
      </dgm:t>
    </dgm:pt>
    <dgm:pt modelId="{F22D99E6-7DA2-4CC8-9E2A-BF1EA14AD20F}" type="parTrans" cxnId="{D3AABE36-7921-4B58-AACC-8FBD1ADE3E25}">
      <dgm:prSet/>
      <dgm:spPr/>
      <dgm:t>
        <a:bodyPr/>
        <a:lstStyle/>
        <a:p>
          <a:endParaRPr lang="ru-RU"/>
        </a:p>
      </dgm:t>
    </dgm:pt>
    <dgm:pt modelId="{3A6696AB-B653-4C0A-9906-6019C594496F}" type="sibTrans" cxnId="{D3AABE36-7921-4B58-AACC-8FBD1ADE3E25}">
      <dgm:prSet/>
      <dgm:spPr/>
      <dgm:t>
        <a:bodyPr/>
        <a:lstStyle/>
        <a:p>
          <a:endParaRPr lang="ru-RU"/>
        </a:p>
      </dgm:t>
    </dgm:pt>
    <dgm:pt modelId="{7343F08B-728F-41B2-8788-84D09389F3EF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[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Вовчак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, 2011; 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Зубець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, 2012]; 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A4D140C4-7403-46FB-8F6A-C9F170F8D594}" type="parTrans" cxnId="{ACFAF335-6348-47E9-BC15-AA0A19FB3C29}">
      <dgm:prSet/>
      <dgm:spPr/>
      <dgm:t>
        <a:bodyPr/>
        <a:lstStyle/>
        <a:p>
          <a:endParaRPr lang="ru-RU"/>
        </a:p>
      </dgm:t>
    </dgm:pt>
    <dgm:pt modelId="{01CB8366-8B79-465E-B27F-366FCC5C5ED4}" type="sibTrans" cxnId="{ACFAF335-6348-47E9-BC15-AA0A19FB3C29}">
      <dgm:prSet/>
      <dgm:spPr/>
      <dgm:t>
        <a:bodyPr/>
        <a:lstStyle/>
        <a:p>
          <a:endParaRPr lang="ru-RU"/>
        </a:p>
      </dgm:t>
    </dgm:pt>
    <dgm:pt modelId="{122EDBD2-CFB8-4696-9104-CDDED9FBC206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[3, с. 18; 2, с. 45].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E960695E-B923-45EC-BA41-E50F33F598E3}" type="parTrans" cxnId="{BFCC62FA-780D-4B04-BB14-CF5DC6EB1F3A}">
      <dgm:prSet/>
      <dgm:spPr/>
      <dgm:t>
        <a:bodyPr/>
        <a:lstStyle/>
        <a:p>
          <a:endParaRPr lang="ru-RU"/>
        </a:p>
      </dgm:t>
    </dgm:pt>
    <dgm:pt modelId="{C99CF55D-A498-4580-AF76-9AE5A1A8D300}" type="sibTrans" cxnId="{BFCC62FA-780D-4B04-BB14-CF5DC6EB1F3A}">
      <dgm:prSet/>
      <dgm:spPr/>
      <dgm:t>
        <a:bodyPr/>
        <a:lstStyle/>
        <a:p>
          <a:endParaRPr lang="ru-RU"/>
        </a:p>
      </dgm:t>
    </dgm:pt>
    <dgm:pt modelId="{A893A3D3-EAE8-4312-98BE-7F28B726A68B}" type="pres">
      <dgm:prSet presAssocID="{FF24057A-8A1A-4E88-848A-5C899577A63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2715EA-A60F-4A87-877C-E80FE1C0C564}" type="pres">
      <dgm:prSet presAssocID="{77D42C9F-9E27-47CA-9F14-F6FB2A811DB5}" presName="parentLin" presStyleCnt="0"/>
      <dgm:spPr/>
      <dgm:t>
        <a:bodyPr/>
        <a:lstStyle/>
        <a:p>
          <a:endParaRPr lang="ru-RU"/>
        </a:p>
      </dgm:t>
    </dgm:pt>
    <dgm:pt modelId="{8E7F77E8-EFA8-413E-B37E-13F693421043}" type="pres">
      <dgm:prSet presAssocID="{77D42C9F-9E27-47CA-9F14-F6FB2A811DB5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8AB71EFD-84EC-4D96-8776-9DD28B1F8667}" type="pres">
      <dgm:prSet presAssocID="{77D42C9F-9E27-47CA-9F14-F6FB2A811DB5}" presName="parentText" presStyleLbl="node1" presStyleIdx="0" presStyleCnt="2" custScaleX="130731" custScaleY="1020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D445E4-7C2E-4004-B5BC-99B7E8EBD37C}" type="pres">
      <dgm:prSet presAssocID="{77D42C9F-9E27-47CA-9F14-F6FB2A811DB5}" presName="negativeSpace" presStyleCnt="0"/>
      <dgm:spPr/>
      <dgm:t>
        <a:bodyPr/>
        <a:lstStyle/>
        <a:p>
          <a:endParaRPr lang="ru-RU"/>
        </a:p>
      </dgm:t>
    </dgm:pt>
    <dgm:pt modelId="{C2DD6F2F-06F1-45B3-9285-9EB6922B04B4}" type="pres">
      <dgm:prSet presAssocID="{77D42C9F-9E27-47CA-9F14-F6FB2A811DB5}" presName="childText" presStyleLbl="conFgAcc1" presStyleIdx="0" presStyleCnt="2" custLinFactNeighborX="-826" custLinFactNeighborY="-97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65C2D4-A340-4BDA-A6E9-24073647E2B6}" type="pres">
      <dgm:prSet presAssocID="{59624F9A-CCAE-42B5-9A05-A6B63B61F611}" presName="spaceBetweenRectangles" presStyleCnt="0"/>
      <dgm:spPr/>
      <dgm:t>
        <a:bodyPr/>
        <a:lstStyle/>
        <a:p>
          <a:endParaRPr lang="ru-RU"/>
        </a:p>
      </dgm:t>
    </dgm:pt>
    <dgm:pt modelId="{3E896BEE-3745-443E-A226-0956725E0071}" type="pres">
      <dgm:prSet presAssocID="{FD1E9656-A7B4-48D5-B2BD-91890DD3F309}" presName="parentLin" presStyleCnt="0"/>
      <dgm:spPr/>
      <dgm:t>
        <a:bodyPr/>
        <a:lstStyle/>
        <a:p>
          <a:endParaRPr lang="ru-RU"/>
        </a:p>
      </dgm:t>
    </dgm:pt>
    <dgm:pt modelId="{489D4FA0-117D-4441-AB34-899A3844AE94}" type="pres">
      <dgm:prSet presAssocID="{FD1E9656-A7B4-48D5-B2BD-91890DD3F309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D4933151-369D-474A-9092-65B05EF3F197}" type="pres">
      <dgm:prSet presAssocID="{FD1E9656-A7B4-48D5-B2BD-91890DD3F309}" presName="parentText" presStyleLbl="node1" presStyleIdx="1" presStyleCnt="2" custScaleX="130650" custScaleY="66409" custLinFactNeighborX="-826" custLinFactNeighborY="-175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A9DBA7-B214-43D1-BAAB-CF2280000B5B}" type="pres">
      <dgm:prSet presAssocID="{FD1E9656-A7B4-48D5-B2BD-91890DD3F309}" presName="negativeSpace" presStyleCnt="0"/>
      <dgm:spPr/>
      <dgm:t>
        <a:bodyPr/>
        <a:lstStyle/>
        <a:p>
          <a:endParaRPr lang="ru-RU"/>
        </a:p>
      </dgm:t>
    </dgm:pt>
    <dgm:pt modelId="{37EA4ED8-69EC-43C3-A37A-930AD5E472D9}" type="pres">
      <dgm:prSet presAssocID="{FD1E9656-A7B4-48D5-B2BD-91890DD3F309}" presName="childText" presStyleLbl="conFgAcc1" presStyleIdx="1" presStyleCnt="2" custLinFactNeighborY="-333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763B70-154A-495C-90D1-50F6719469D4}" srcId="{77D42C9F-9E27-47CA-9F14-F6FB2A811DB5}" destId="{6EE19235-B36C-485B-BC38-8161C2A80B6E}" srcOrd="1" destOrd="0" parTransId="{A71C2C6A-8FF0-42BC-88F0-5A7374059657}" sibTransId="{17B6750B-9856-4584-81F9-EB92CFE141B4}"/>
    <dgm:cxn modelId="{AEF6BA71-CF51-497B-A5D4-164D5E14DE93}" srcId="{77D42C9F-9E27-47CA-9F14-F6FB2A811DB5}" destId="{8D040AC5-8AAC-45CF-8BC6-60B964746458}" srcOrd="3" destOrd="0" parTransId="{9FC008DE-1A24-4FC6-AB6B-B1E153CCA83B}" sibTransId="{2078B572-C612-488A-82E6-EB33D4C25EC8}"/>
    <dgm:cxn modelId="{57E59C90-9BAD-4936-969D-882CE51CA339}" srcId="{77D42C9F-9E27-47CA-9F14-F6FB2A811DB5}" destId="{CD309629-D628-48C8-B2CC-23BB3EE5C86F}" srcOrd="7" destOrd="0" parTransId="{5370FFB2-8801-4D6A-8FF9-DAE41F48E441}" sibTransId="{4AA7A164-3B5C-4344-AF59-C723F9590DC6}"/>
    <dgm:cxn modelId="{BFCC62FA-780D-4B04-BB14-CF5DC6EB1F3A}" srcId="{FD1E9656-A7B4-48D5-B2BD-91890DD3F309}" destId="{122EDBD2-CFB8-4696-9104-CDDED9FBC206}" srcOrd="1" destOrd="0" parTransId="{E960695E-B923-45EC-BA41-E50F33F598E3}" sibTransId="{C99CF55D-A498-4580-AF76-9AE5A1A8D300}"/>
    <dgm:cxn modelId="{E7B70968-912D-40D6-8CC2-DCE479C9B7CB}" type="presOf" srcId="{A226C12C-8578-4A52-99D0-472F9030C1C0}" destId="{C2DD6F2F-06F1-45B3-9285-9EB6922B04B4}" srcOrd="0" destOrd="2" presId="urn:microsoft.com/office/officeart/2005/8/layout/list1"/>
    <dgm:cxn modelId="{6E859518-E5C1-407A-A9E6-07889D627B31}" type="presOf" srcId="{8D040AC5-8AAC-45CF-8BC6-60B964746458}" destId="{C2DD6F2F-06F1-45B3-9285-9EB6922B04B4}" srcOrd="0" destOrd="3" presId="urn:microsoft.com/office/officeart/2005/8/layout/list1"/>
    <dgm:cxn modelId="{55533CA5-3A81-4ED6-8F7D-CD90C1D8F500}" srcId="{77D42C9F-9E27-47CA-9F14-F6FB2A811DB5}" destId="{AF43A1FD-680A-4D9F-A477-123327BF5959}" srcOrd="6" destOrd="0" parTransId="{B811D580-03B9-4009-AAFF-DEF2D8DDE30B}" sibTransId="{844CB04D-780B-4B91-A5FE-9091C3658B49}"/>
    <dgm:cxn modelId="{CD996EAF-6301-40EE-8AFB-75F5B325E087}" type="presOf" srcId="{122EDBD2-CFB8-4696-9104-CDDED9FBC206}" destId="{37EA4ED8-69EC-43C3-A37A-930AD5E472D9}" srcOrd="0" destOrd="1" presId="urn:microsoft.com/office/officeart/2005/8/layout/list1"/>
    <dgm:cxn modelId="{E8451041-729F-4A4B-9870-46623790E2D5}" type="presOf" srcId="{FD1E9656-A7B4-48D5-B2BD-91890DD3F309}" destId="{D4933151-369D-474A-9092-65B05EF3F197}" srcOrd="1" destOrd="0" presId="urn:microsoft.com/office/officeart/2005/8/layout/list1"/>
    <dgm:cxn modelId="{F8CCDDD4-EE85-45B8-998A-28A67E451FE7}" type="presOf" srcId="{FF24057A-8A1A-4E88-848A-5C899577A63C}" destId="{A893A3D3-EAE8-4312-98BE-7F28B726A68B}" srcOrd="0" destOrd="0" presId="urn:microsoft.com/office/officeart/2005/8/layout/list1"/>
    <dgm:cxn modelId="{186BA737-BDB7-4F1E-BCF8-AFE9AC6C604A}" type="presOf" srcId="{7343F08B-728F-41B2-8788-84D09389F3EF}" destId="{37EA4ED8-69EC-43C3-A37A-930AD5E472D9}" srcOrd="0" destOrd="0" presId="urn:microsoft.com/office/officeart/2005/8/layout/list1"/>
    <dgm:cxn modelId="{ACFAF335-6348-47E9-BC15-AA0A19FB3C29}" srcId="{FD1E9656-A7B4-48D5-B2BD-91890DD3F309}" destId="{7343F08B-728F-41B2-8788-84D09389F3EF}" srcOrd="0" destOrd="0" parTransId="{A4D140C4-7403-46FB-8F6A-C9F170F8D594}" sibTransId="{01CB8366-8B79-465E-B27F-366FCC5C5ED4}"/>
    <dgm:cxn modelId="{20E44DFA-35BA-4B4E-905E-247957512BDE}" type="presOf" srcId="{CD309629-D628-48C8-B2CC-23BB3EE5C86F}" destId="{C2DD6F2F-06F1-45B3-9285-9EB6922B04B4}" srcOrd="0" destOrd="7" presId="urn:microsoft.com/office/officeart/2005/8/layout/list1"/>
    <dgm:cxn modelId="{22F2A4CD-9438-4F3E-8358-00F0887AB9A9}" type="presOf" srcId="{6EE19235-B36C-485B-BC38-8161C2A80B6E}" destId="{C2DD6F2F-06F1-45B3-9285-9EB6922B04B4}" srcOrd="0" destOrd="1" presId="urn:microsoft.com/office/officeart/2005/8/layout/list1"/>
    <dgm:cxn modelId="{6753E12A-C0F2-4F34-ACD3-7EF2C4C7E8E7}" type="presOf" srcId="{AF43A1FD-680A-4D9F-A477-123327BF5959}" destId="{C2DD6F2F-06F1-45B3-9285-9EB6922B04B4}" srcOrd="0" destOrd="6" presId="urn:microsoft.com/office/officeart/2005/8/layout/list1"/>
    <dgm:cxn modelId="{DB24B223-AF08-475B-86E9-CE0CFA506966}" type="presOf" srcId="{98BDCB91-9A4A-4EAB-8318-F4CF8A495013}" destId="{C2DD6F2F-06F1-45B3-9285-9EB6922B04B4}" srcOrd="0" destOrd="0" presId="urn:microsoft.com/office/officeart/2005/8/layout/list1"/>
    <dgm:cxn modelId="{378C47DB-3135-4C4D-83CE-6686DE01D8A1}" type="presOf" srcId="{D246B173-126B-4B98-A847-3EE860FDB078}" destId="{C2DD6F2F-06F1-45B3-9285-9EB6922B04B4}" srcOrd="0" destOrd="4" presId="urn:microsoft.com/office/officeart/2005/8/layout/list1"/>
    <dgm:cxn modelId="{D3AABE36-7921-4B58-AACC-8FBD1ADE3E25}" srcId="{FF24057A-8A1A-4E88-848A-5C899577A63C}" destId="{FD1E9656-A7B4-48D5-B2BD-91890DD3F309}" srcOrd="1" destOrd="0" parTransId="{F22D99E6-7DA2-4CC8-9E2A-BF1EA14AD20F}" sibTransId="{3A6696AB-B653-4C0A-9906-6019C594496F}"/>
    <dgm:cxn modelId="{6C455208-3F82-48C1-96B5-EAD4C045D216}" srcId="{77D42C9F-9E27-47CA-9F14-F6FB2A811DB5}" destId="{D246B173-126B-4B98-A847-3EE860FDB078}" srcOrd="4" destOrd="0" parTransId="{85D1C064-D5A4-4C89-A6BB-522293BF71C7}" sibTransId="{D511E65E-43DD-4F7C-9F5C-DD5AEB781DD8}"/>
    <dgm:cxn modelId="{E07B75C1-FB2D-471B-A486-1619E122FE26}" srcId="{77D42C9F-9E27-47CA-9F14-F6FB2A811DB5}" destId="{DC24821D-B975-481C-A205-571F226C27E0}" srcOrd="5" destOrd="0" parTransId="{6D7BA5A9-147F-4202-BAD4-101DDF69FF28}" sibTransId="{FD8EB727-8315-425E-8064-2CE2A34D1862}"/>
    <dgm:cxn modelId="{3C084339-5327-471C-A3CF-62F3364311B7}" srcId="{77D42C9F-9E27-47CA-9F14-F6FB2A811DB5}" destId="{98BDCB91-9A4A-4EAB-8318-F4CF8A495013}" srcOrd="0" destOrd="0" parTransId="{9D162119-969D-44C7-8728-A70BA11560E3}" sibTransId="{FEEBACBB-BBAE-43A9-B565-06B2549ABF50}"/>
    <dgm:cxn modelId="{46217939-4FD3-4B96-922A-6C3964F26667}" type="presOf" srcId="{77D42C9F-9E27-47CA-9F14-F6FB2A811DB5}" destId="{8E7F77E8-EFA8-413E-B37E-13F693421043}" srcOrd="0" destOrd="0" presId="urn:microsoft.com/office/officeart/2005/8/layout/list1"/>
    <dgm:cxn modelId="{2466FCDE-7595-4F4E-A5EF-0AFF4D030407}" type="presOf" srcId="{77D42C9F-9E27-47CA-9F14-F6FB2A811DB5}" destId="{8AB71EFD-84EC-4D96-8776-9DD28B1F8667}" srcOrd="1" destOrd="0" presId="urn:microsoft.com/office/officeart/2005/8/layout/list1"/>
    <dgm:cxn modelId="{34832004-92D2-4DD8-8696-A5C8C87E75C1}" type="presOf" srcId="{DC24821D-B975-481C-A205-571F226C27E0}" destId="{C2DD6F2F-06F1-45B3-9285-9EB6922B04B4}" srcOrd="0" destOrd="5" presId="urn:microsoft.com/office/officeart/2005/8/layout/list1"/>
    <dgm:cxn modelId="{C421D7DE-2AD2-4637-A87C-0B1B58236AC8}" type="presOf" srcId="{FD1E9656-A7B4-48D5-B2BD-91890DD3F309}" destId="{489D4FA0-117D-4441-AB34-899A3844AE94}" srcOrd="0" destOrd="0" presId="urn:microsoft.com/office/officeart/2005/8/layout/list1"/>
    <dgm:cxn modelId="{7E430B41-4915-48C2-8E93-700251040130}" srcId="{77D42C9F-9E27-47CA-9F14-F6FB2A811DB5}" destId="{A226C12C-8578-4A52-99D0-472F9030C1C0}" srcOrd="2" destOrd="0" parTransId="{2D0ECF7E-02FC-48B6-9972-8CFD8611FFA7}" sibTransId="{66BDFC74-5375-4FE1-8F2B-F810145168DD}"/>
    <dgm:cxn modelId="{AD4086BF-FBF0-4B6A-918B-0379A55333BB}" srcId="{FF24057A-8A1A-4E88-848A-5C899577A63C}" destId="{77D42C9F-9E27-47CA-9F14-F6FB2A811DB5}" srcOrd="0" destOrd="0" parTransId="{5BB894CA-E9A7-4255-9D32-F370045DB32C}" sibTransId="{59624F9A-CCAE-42B5-9A05-A6B63B61F611}"/>
    <dgm:cxn modelId="{613163FC-86AD-4652-97E9-1A4E1D2D953A}" type="presParOf" srcId="{A893A3D3-EAE8-4312-98BE-7F28B726A68B}" destId="{2C2715EA-A60F-4A87-877C-E80FE1C0C564}" srcOrd="0" destOrd="0" presId="urn:microsoft.com/office/officeart/2005/8/layout/list1"/>
    <dgm:cxn modelId="{A7E913C9-B69B-44A5-B4DC-5BCBE98F7D26}" type="presParOf" srcId="{2C2715EA-A60F-4A87-877C-E80FE1C0C564}" destId="{8E7F77E8-EFA8-413E-B37E-13F693421043}" srcOrd="0" destOrd="0" presId="urn:microsoft.com/office/officeart/2005/8/layout/list1"/>
    <dgm:cxn modelId="{C90CBC80-9383-414E-AAEB-36D4AC232635}" type="presParOf" srcId="{2C2715EA-A60F-4A87-877C-E80FE1C0C564}" destId="{8AB71EFD-84EC-4D96-8776-9DD28B1F8667}" srcOrd="1" destOrd="0" presId="urn:microsoft.com/office/officeart/2005/8/layout/list1"/>
    <dgm:cxn modelId="{A98171BF-8F39-4CEB-AE08-90ECBA0ED432}" type="presParOf" srcId="{A893A3D3-EAE8-4312-98BE-7F28B726A68B}" destId="{2DD445E4-7C2E-4004-B5BC-99B7E8EBD37C}" srcOrd="1" destOrd="0" presId="urn:microsoft.com/office/officeart/2005/8/layout/list1"/>
    <dgm:cxn modelId="{851828B3-B2E4-4365-9B3E-2980FAAB5226}" type="presParOf" srcId="{A893A3D3-EAE8-4312-98BE-7F28B726A68B}" destId="{C2DD6F2F-06F1-45B3-9285-9EB6922B04B4}" srcOrd="2" destOrd="0" presId="urn:microsoft.com/office/officeart/2005/8/layout/list1"/>
    <dgm:cxn modelId="{2902F668-8A3D-46C7-9666-64B0C04F0970}" type="presParOf" srcId="{A893A3D3-EAE8-4312-98BE-7F28B726A68B}" destId="{A165C2D4-A340-4BDA-A6E9-24073647E2B6}" srcOrd="3" destOrd="0" presId="urn:microsoft.com/office/officeart/2005/8/layout/list1"/>
    <dgm:cxn modelId="{D900C2E9-8762-4255-A3D8-286D747C115B}" type="presParOf" srcId="{A893A3D3-EAE8-4312-98BE-7F28B726A68B}" destId="{3E896BEE-3745-443E-A226-0956725E0071}" srcOrd="4" destOrd="0" presId="urn:microsoft.com/office/officeart/2005/8/layout/list1"/>
    <dgm:cxn modelId="{208271C4-73C3-4EF8-A39E-971C5F0FBCAC}" type="presParOf" srcId="{3E896BEE-3745-443E-A226-0956725E0071}" destId="{489D4FA0-117D-4441-AB34-899A3844AE94}" srcOrd="0" destOrd="0" presId="urn:microsoft.com/office/officeart/2005/8/layout/list1"/>
    <dgm:cxn modelId="{5560A800-4F9A-40C1-AD24-44F2E0F5ADED}" type="presParOf" srcId="{3E896BEE-3745-443E-A226-0956725E0071}" destId="{D4933151-369D-474A-9092-65B05EF3F197}" srcOrd="1" destOrd="0" presId="urn:microsoft.com/office/officeart/2005/8/layout/list1"/>
    <dgm:cxn modelId="{23F23570-2F12-46DA-B558-B0196970A36E}" type="presParOf" srcId="{A893A3D3-EAE8-4312-98BE-7F28B726A68B}" destId="{2EA9DBA7-B214-43D1-BAAB-CF2280000B5B}" srcOrd="5" destOrd="0" presId="urn:microsoft.com/office/officeart/2005/8/layout/list1"/>
    <dgm:cxn modelId="{476BE465-B8C6-4C4F-956C-B838CA493E5D}" type="presParOf" srcId="{A893A3D3-EAE8-4312-98BE-7F28B726A68B}" destId="{37EA4ED8-69EC-43C3-A37A-930AD5E472D9}" srcOrd="6" destOrd="0" presId="urn:microsoft.com/office/officeart/2005/8/layout/list1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40164A5-0A40-4F48-A39C-F07FB57435DC}" type="doc">
      <dgm:prSet loTypeId="urn:microsoft.com/office/officeart/2005/8/layout/hierarchy1" loCatId="hierarchy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5761812-2589-4E85-8FF5-EBE889DCBE3B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uk-UA" sz="1800" b="1" dirty="0">
              <a:latin typeface="Times New Roman" pitchFamily="18" charset="0"/>
              <a:cs typeface="Times New Roman" pitchFamily="18" charset="0"/>
            </a:rPr>
            <a:t>Повторне бібліографічне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посилання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FE94BB06-D748-4BBB-947A-9523006593AA}" type="parTrans" cxnId="{2AC45696-7CE2-4B2F-9B84-165ABFAD96B5}">
      <dgm:prSet/>
      <dgm:spPr/>
      <dgm:t>
        <a:bodyPr/>
        <a:lstStyle/>
        <a:p>
          <a:pPr algn="ctr"/>
          <a:endParaRPr lang="ru-RU"/>
        </a:p>
      </dgm:t>
    </dgm:pt>
    <dgm:pt modelId="{8FCE8018-736F-46E7-8411-73F2E53C5E8A}" type="sibTrans" cxnId="{2AC45696-7CE2-4B2F-9B84-165ABFAD96B5}">
      <dgm:prSet/>
      <dgm:spPr/>
      <dgm:t>
        <a:bodyPr/>
        <a:lstStyle/>
        <a:p>
          <a:pPr algn="ctr"/>
          <a:endParaRPr lang="ru-RU"/>
        </a:p>
      </dgm:t>
    </dgm:pt>
    <dgm:pt modelId="{FE7262D6-E166-427D-8B88-4762C4A7DB21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uk-UA" sz="1800" b="1" dirty="0" err="1">
              <a:latin typeface="Times New Roman" pitchFamily="18" charset="0"/>
              <a:cs typeface="Times New Roman" pitchFamily="18" charset="0"/>
            </a:rPr>
            <a:t>внутрішньотекстове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7365979B-04C9-4AA1-A6E3-F8F2C444DEF3}" type="parTrans" cxnId="{74D616F2-2A26-47DA-A5A5-C27F5AA23814}">
      <dgm:prSet/>
      <dgm:spPr/>
      <dgm:t>
        <a:bodyPr/>
        <a:lstStyle/>
        <a:p>
          <a:pPr algn="ctr"/>
          <a:endParaRPr lang="ru-RU"/>
        </a:p>
      </dgm:t>
    </dgm:pt>
    <dgm:pt modelId="{EE8C1865-CB8B-4F30-BA9E-54AC9BC52A46}" type="sibTrans" cxnId="{74D616F2-2A26-47DA-A5A5-C27F5AA23814}">
      <dgm:prSet/>
      <dgm:spPr/>
      <dgm:t>
        <a:bodyPr/>
        <a:lstStyle/>
        <a:p>
          <a:pPr algn="ctr"/>
          <a:endParaRPr lang="ru-RU"/>
        </a:p>
      </dgm:t>
    </dgm:pt>
    <dgm:pt modelId="{B9099CFB-7FAC-499A-80D2-775EEDE2BCFB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uk-UA" sz="1800" b="1" dirty="0">
              <a:latin typeface="Times New Roman" pitchFamily="18" charset="0"/>
              <a:cs typeface="Times New Roman" pitchFamily="18" charset="0"/>
            </a:rPr>
            <a:t>підрядкове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0B1204EB-AA05-4CDC-84A9-E1A6C4375502}" type="parTrans" cxnId="{F6D57171-A797-47C0-A377-F9067361A38E}">
      <dgm:prSet/>
      <dgm:spPr/>
      <dgm:t>
        <a:bodyPr/>
        <a:lstStyle/>
        <a:p>
          <a:pPr algn="ctr"/>
          <a:endParaRPr lang="ru-RU"/>
        </a:p>
      </dgm:t>
    </dgm:pt>
    <dgm:pt modelId="{71685E64-D87D-4F24-93CE-036EF53DEA55}" type="sibTrans" cxnId="{F6D57171-A797-47C0-A377-F9067361A38E}">
      <dgm:prSet/>
      <dgm:spPr/>
      <dgm:t>
        <a:bodyPr/>
        <a:lstStyle/>
        <a:p>
          <a:pPr algn="ctr"/>
          <a:endParaRPr lang="ru-RU"/>
        </a:p>
      </dgm:t>
    </dgm:pt>
    <dgm:pt modelId="{0B38B387-5B97-4412-9C98-440AB2EE9E34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uk-UA" sz="2000" b="1" dirty="0" err="1">
              <a:latin typeface="Times New Roman" pitchFamily="18" charset="0"/>
              <a:cs typeface="Times New Roman" pitchFamily="18" charset="0"/>
            </a:rPr>
            <a:t>позатекстове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C0E28543-F04E-447B-9634-DDB9BE16C606}" type="parTrans" cxnId="{6BC9D97B-593B-4A93-8DCF-F1123D9457DB}">
      <dgm:prSet/>
      <dgm:spPr/>
      <dgm:t>
        <a:bodyPr/>
        <a:lstStyle/>
        <a:p>
          <a:pPr algn="ctr"/>
          <a:endParaRPr lang="ru-RU"/>
        </a:p>
      </dgm:t>
    </dgm:pt>
    <dgm:pt modelId="{43FC3488-9ADE-47AE-BAAD-B211D1270BC0}" type="sibTrans" cxnId="{6BC9D97B-593B-4A93-8DCF-F1123D9457DB}">
      <dgm:prSet/>
      <dgm:spPr/>
      <dgm:t>
        <a:bodyPr/>
        <a:lstStyle/>
        <a:p>
          <a:pPr algn="ctr"/>
          <a:endParaRPr lang="ru-RU"/>
        </a:p>
      </dgm:t>
    </dgm:pt>
    <dgm:pt modelId="{2C2CE4B3-E627-4C16-9618-1A6647F281D6}" type="pres">
      <dgm:prSet presAssocID="{D40164A5-0A40-4F48-A39C-F07FB57435D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6253E16-41D7-4B98-BB96-4D745B11F5C4}" type="pres">
      <dgm:prSet presAssocID="{05761812-2589-4E85-8FF5-EBE889DCBE3B}" presName="hierRoot1" presStyleCnt="0"/>
      <dgm:spPr/>
    </dgm:pt>
    <dgm:pt modelId="{DE0B8AEC-7571-43F5-86DB-4DCFB942A1EB}" type="pres">
      <dgm:prSet presAssocID="{05761812-2589-4E85-8FF5-EBE889DCBE3B}" presName="composite" presStyleCnt="0"/>
      <dgm:spPr/>
    </dgm:pt>
    <dgm:pt modelId="{D5BDC5D5-0D3A-4DC5-82BD-5976D40D5C79}" type="pres">
      <dgm:prSet presAssocID="{05761812-2589-4E85-8FF5-EBE889DCBE3B}" presName="background" presStyleLbl="node0" presStyleIdx="0" presStyleCn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8EDC8530-BBDC-41BC-946E-F5B4B46CC79E}" type="pres">
      <dgm:prSet presAssocID="{05761812-2589-4E85-8FF5-EBE889DCBE3B}" presName="text" presStyleLbl="fgAcc0" presStyleIdx="0" presStyleCnt="1" custScaleX="180815" custScaleY="845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B8BA36-D659-4EE7-90A7-83CC8C189AF4}" type="pres">
      <dgm:prSet presAssocID="{05761812-2589-4E85-8FF5-EBE889DCBE3B}" presName="hierChild2" presStyleCnt="0"/>
      <dgm:spPr/>
    </dgm:pt>
    <dgm:pt modelId="{04B9AC50-1A80-46B4-9517-14046332ABDA}" type="pres">
      <dgm:prSet presAssocID="{7365979B-04C9-4AA1-A6E3-F8F2C444DEF3}" presName="Name10" presStyleLbl="parChTrans1D2" presStyleIdx="0" presStyleCnt="3"/>
      <dgm:spPr/>
      <dgm:t>
        <a:bodyPr/>
        <a:lstStyle/>
        <a:p>
          <a:endParaRPr lang="ru-RU"/>
        </a:p>
      </dgm:t>
    </dgm:pt>
    <dgm:pt modelId="{4556DAAE-3DBC-468E-9404-1318D09E5706}" type="pres">
      <dgm:prSet presAssocID="{FE7262D6-E166-427D-8B88-4762C4A7DB21}" presName="hierRoot2" presStyleCnt="0"/>
      <dgm:spPr/>
    </dgm:pt>
    <dgm:pt modelId="{6AA578D6-B08F-463B-9FC3-ECA17CB47666}" type="pres">
      <dgm:prSet presAssocID="{FE7262D6-E166-427D-8B88-4762C4A7DB21}" presName="composite2" presStyleCnt="0"/>
      <dgm:spPr/>
    </dgm:pt>
    <dgm:pt modelId="{572125C1-4FCF-45F7-AFCA-9FCE22FFA6F8}" type="pres">
      <dgm:prSet presAssocID="{FE7262D6-E166-427D-8B88-4762C4A7DB21}" presName="background2" presStyleLbl="node2" presStyleIdx="0" presStyleCnt="3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FB2E8F96-E60B-4849-9C7B-3F2047184925}" type="pres">
      <dgm:prSet presAssocID="{FE7262D6-E166-427D-8B88-4762C4A7DB21}" presName="text2" presStyleLbl="fgAcc2" presStyleIdx="0" presStyleCnt="3" custScaleX="103325" custScaleY="980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9B480C-EFA3-4680-9F74-8F4914821FD5}" type="pres">
      <dgm:prSet presAssocID="{FE7262D6-E166-427D-8B88-4762C4A7DB21}" presName="hierChild3" presStyleCnt="0"/>
      <dgm:spPr/>
    </dgm:pt>
    <dgm:pt modelId="{E61EC75A-FE46-4611-BE15-D7C447AAB607}" type="pres">
      <dgm:prSet presAssocID="{0B1204EB-AA05-4CDC-84A9-E1A6C4375502}" presName="Name10" presStyleLbl="parChTrans1D2" presStyleIdx="1" presStyleCnt="3"/>
      <dgm:spPr/>
      <dgm:t>
        <a:bodyPr/>
        <a:lstStyle/>
        <a:p>
          <a:endParaRPr lang="ru-RU"/>
        </a:p>
      </dgm:t>
    </dgm:pt>
    <dgm:pt modelId="{EC702216-F987-4115-9D04-49432B84543E}" type="pres">
      <dgm:prSet presAssocID="{B9099CFB-7FAC-499A-80D2-775EEDE2BCFB}" presName="hierRoot2" presStyleCnt="0"/>
      <dgm:spPr/>
    </dgm:pt>
    <dgm:pt modelId="{F88A3602-4F13-4CE5-8BB0-AAF976354C75}" type="pres">
      <dgm:prSet presAssocID="{B9099CFB-7FAC-499A-80D2-775EEDE2BCFB}" presName="composite2" presStyleCnt="0"/>
      <dgm:spPr/>
    </dgm:pt>
    <dgm:pt modelId="{D0ABAC1B-BED6-4578-8F0B-9A606E4B36B4}" type="pres">
      <dgm:prSet presAssocID="{B9099CFB-7FAC-499A-80D2-775EEDE2BCFB}" presName="background2" presStyleLbl="node2" presStyleIdx="1" presStyleCnt="3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08D7B44E-C715-41F8-97F2-1F8765DBA496}" type="pres">
      <dgm:prSet presAssocID="{B9099CFB-7FAC-499A-80D2-775EEDE2BCFB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AAB276-1BF5-43C9-A3B3-35F6BBA6E11B}" type="pres">
      <dgm:prSet presAssocID="{B9099CFB-7FAC-499A-80D2-775EEDE2BCFB}" presName="hierChild3" presStyleCnt="0"/>
      <dgm:spPr/>
    </dgm:pt>
    <dgm:pt modelId="{AB7CB131-5B41-4E52-9222-C05CC6C0C15C}" type="pres">
      <dgm:prSet presAssocID="{C0E28543-F04E-447B-9634-DDB9BE16C606}" presName="Name10" presStyleLbl="parChTrans1D2" presStyleIdx="2" presStyleCnt="3"/>
      <dgm:spPr/>
      <dgm:t>
        <a:bodyPr/>
        <a:lstStyle/>
        <a:p>
          <a:endParaRPr lang="ru-RU"/>
        </a:p>
      </dgm:t>
    </dgm:pt>
    <dgm:pt modelId="{CA6BA049-9FBB-4093-B8AF-CA062DDF2C62}" type="pres">
      <dgm:prSet presAssocID="{0B38B387-5B97-4412-9C98-440AB2EE9E34}" presName="hierRoot2" presStyleCnt="0"/>
      <dgm:spPr/>
    </dgm:pt>
    <dgm:pt modelId="{57CD8871-BA9C-44DF-91A7-3CB60B9FE6F8}" type="pres">
      <dgm:prSet presAssocID="{0B38B387-5B97-4412-9C98-440AB2EE9E34}" presName="composite2" presStyleCnt="0"/>
      <dgm:spPr/>
    </dgm:pt>
    <dgm:pt modelId="{CAA24895-C2A5-4A75-B15B-C4C16567BD5F}" type="pres">
      <dgm:prSet presAssocID="{0B38B387-5B97-4412-9C98-440AB2EE9E34}" presName="background2" presStyleLbl="node2" presStyleIdx="2" presStyleCnt="3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9E3CDAEB-DA62-4D1F-B2A4-46D32A8B2BD6}" type="pres">
      <dgm:prSet presAssocID="{0B38B387-5B97-4412-9C98-440AB2EE9E34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06E391-FB8A-414C-9ED7-9D9161801423}" type="pres">
      <dgm:prSet presAssocID="{0B38B387-5B97-4412-9C98-440AB2EE9E34}" presName="hierChild3" presStyleCnt="0"/>
      <dgm:spPr/>
    </dgm:pt>
  </dgm:ptLst>
  <dgm:cxnLst>
    <dgm:cxn modelId="{25F29A48-16E2-4F7B-8073-FE462E2DA855}" type="presOf" srcId="{0B38B387-5B97-4412-9C98-440AB2EE9E34}" destId="{9E3CDAEB-DA62-4D1F-B2A4-46D32A8B2BD6}" srcOrd="0" destOrd="0" presId="urn:microsoft.com/office/officeart/2005/8/layout/hierarchy1"/>
    <dgm:cxn modelId="{BA8B1016-9FF6-42B0-A7F1-ACD6D45C2BFF}" type="presOf" srcId="{05761812-2589-4E85-8FF5-EBE889DCBE3B}" destId="{8EDC8530-BBDC-41BC-946E-F5B4B46CC79E}" srcOrd="0" destOrd="0" presId="urn:microsoft.com/office/officeart/2005/8/layout/hierarchy1"/>
    <dgm:cxn modelId="{2AC45696-7CE2-4B2F-9B84-165ABFAD96B5}" srcId="{D40164A5-0A40-4F48-A39C-F07FB57435DC}" destId="{05761812-2589-4E85-8FF5-EBE889DCBE3B}" srcOrd="0" destOrd="0" parTransId="{FE94BB06-D748-4BBB-947A-9523006593AA}" sibTransId="{8FCE8018-736F-46E7-8411-73F2E53C5E8A}"/>
    <dgm:cxn modelId="{8491371E-3D12-45BC-8C59-4F202523C29A}" type="presOf" srcId="{FE7262D6-E166-427D-8B88-4762C4A7DB21}" destId="{FB2E8F96-E60B-4849-9C7B-3F2047184925}" srcOrd="0" destOrd="0" presId="urn:microsoft.com/office/officeart/2005/8/layout/hierarchy1"/>
    <dgm:cxn modelId="{E2938A79-5598-44F6-92BE-B4A85C2C5606}" type="presOf" srcId="{D40164A5-0A40-4F48-A39C-F07FB57435DC}" destId="{2C2CE4B3-E627-4C16-9618-1A6647F281D6}" srcOrd="0" destOrd="0" presId="urn:microsoft.com/office/officeart/2005/8/layout/hierarchy1"/>
    <dgm:cxn modelId="{6232604C-B570-4F58-96F6-6B5E162F8435}" type="presOf" srcId="{B9099CFB-7FAC-499A-80D2-775EEDE2BCFB}" destId="{08D7B44E-C715-41F8-97F2-1F8765DBA496}" srcOrd="0" destOrd="0" presId="urn:microsoft.com/office/officeart/2005/8/layout/hierarchy1"/>
    <dgm:cxn modelId="{74D616F2-2A26-47DA-A5A5-C27F5AA23814}" srcId="{05761812-2589-4E85-8FF5-EBE889DCBE3B}" destId="{FE7262D6-E166-427D-8B88-4762C4A7DB21}" srcOrd="0" destOrd="0" parTransId="{7365979B-04C9-4AA1-A6E3-F8F2C444DEF3}" sibTransId="{EE8C1865-CB8B-4F30-BA9E-54AC9BC52A46}"/>
    <dgm:cxn modelId="{BACC6DF0-FE0C-4405-A706-2A896AC96636}" type="presOf" srcId="{C0E28543-F04E-447B-9634-DDB9BE16C606}" destId="{AB7CB131-5B41-4E52-9222-C05CC6C0C15C}" srcOrd="0" destOrd="0" presId="urn:microsoft.com/office/officeart/2005/8/layout/hierarchy1"/>
    <dgm:cxn modelId="{C453B260-8F6E-4837-9F93-117AB69E664F}" type="presOf" srcId="{0B1204EB-AA05-4CDC-84A9-E1A6C4375502}" destId="{E61EC75A-FE46-4611-BE15-D7C447AAB607}" srcOrd="0" destOrd="0" presId="urn:microsoft.com/office/officeart/2005/8/layout/hierarchy1"/>
    <dgm:cxn modelId="{41222B00-FBF4-4712-BF5F-ED141C04CAFC}" type="presOf" srcId="{7365979B-04C9-4AA1-A6E3-F8F2C444DEF3}" destId="{04B9AC50-1A80-46B4-9517-14046332ABDA}" srcOrd="0" destOrd="0" presId="urn:microsoft.com/office/officeart/2005/8/layout/hierarchy1"/>
    <dgm:cxn modelId="{F6D57171-A797-47C0-A377-F9067361A38E}" srcId="{05761812-2589-4E85-8FF5-EBE889DCBE3B}" destId="{B9099CFB-7FAC-499A-80D2-775EEDE2BCFB}" srcOrd="1" destOrd="0" parTransId="{0B1204EB-AA05-4CDC-84A9-E1A6C4375502}" sibTransId="{71685E64-D87D-4F24-93CE-036EF53DEA55}"/>
    <dgm:cxn modelId="{6BC9D97B-593B-4A93-8DCF-F1123D9457DB}" srcId="{05761812-2589-4E85-8FF5-EBE889DCBE3B}" destId="{0B38B387-5B97-4412-9C98-440AB2EE9E34}" srcOrd="2" destOrd="0" parTransId="{C0E28543-F04E-447B-9634-DDB9BE16C606}" sibTransId="{43FC3488-9ADE-47AE-BAAD-B211D1270BC0}"/>
    <dgm:cxn modelId="{F8AAAEF7-DA9E-438E-B1C4-C35E9582FD8F}" type="presParOf" srcId="{2C2CE4B3-E627-4C16-9618-1A6647F281D6}" destId="{46253E16-41D7-4B98-BB96-4D745B11F5C4}" srcOrd="0" destOrd="0" presId="urn:microsoft.com/office/officeart/2005/8/layout/hierarchy1"/>
    <dgm:cxn modelId="{0B9DF32D-1B9A-4459-B924-F7B5D480BD42}" type="presParOf" srcId="{46253E16-41D7-4B98-BB96-4D745B11F5C4}" destId="{DE0B8AEC-7571-43F5-86DB-4DCFB942A1EB}" srcOrd="0" destOrd="0" presId="urn:microsoft.com/office/officeart/2005/8/layout/hierarchy1"/>
    <dgm:cxn modelId="{4B65C8B9-03EF-498E-8B67-D8DAEBE9704B}" type="presParOf" srcId="{DE0B8AEC-7571-43F5-86DB-4DCFB942A1EB}" destId="{D5BDC5D5-0D3A-4DC5-82BD-5976D40D5C79}" srcOrd="0" destOrd="0" presId="urn:microsoft.com/office/officeart/2005/8/layout/hierarchy1"/>
    <dgm:cxn modelId="{102D4F7C-61ED-4B8E-902F-9DE446CD5502}" type="presParOf" srcId="{DE0B8AEC-7571-43F5-86DB-4DCFB942A1EB}" destId="{8EDC8530-BBDC-41BC-946E-F5B4B46CC79E}" srcOrd="1" destOrd="0" presId="urn:microsoft.com/office/officeart/2005/8/layout/hierarchy1"/>
    <dgm:cxn modelId="{E01F696C-CBC2-497C-889E-C2D5BACF07CF}" type="presParOf" srcId="{46253E16-41D7-4B98-BB96-4D745B11F5C4}" destId="{E5B8BA36-D659-4EE7-90A7-83CC8C189AF4}" srcOrd="1" destOrd="0" presId="urn:microsoft.com/office/officeart/2005/8/layout/hierarchy1"/>
    <dgm:cxn modelId="{854B4DC0-17D8-4E44-910E-0427FE0455F5}" type="presParOf" srcId="{E5B8BA36-D659-4EE7-90A7-83CC8C189AF4}" destId="{04B9AC50-1A80-46B4-9517-14046332ABDA}" srcOrd="0" destOrd="0" presId="urn:microsoft.com/office/officeart/2005/8/layout/hierarchy1"/>
    <dgm:cxn modelId="{5D888BB0-AB68-42BB-B068-6798442C2D2E}" type="presParOf" srcId="{E5B8BA36-D659-4EE7-90A7-83CC8C189AF4}" destId="{4556DAAE-3DBC-468E-9404-1318D09E5706}" srcOrd="1" destOrd="0" presId="urn:microsoft.com/office/officeart/2005/8/layout/hierarchy1"/>
    <dgm:cxn modelId="{327C5C50-6FD2-4AD8-AD30-0459831C01A9}" type="presParOf" srcId="{4556DAAE-3DBC-468E-9404-1318D09E5706}" destId="{6AA578D6-B08F-463B-9FC3-ECA17CB47666}" srcOrd="0" destOrd="0" presId="urn:microsoft.com/office/officeart/2005/8/layout/hierarchy1"/>
    <dgm:cxn modelId="{CBD58EB5-DD5B-4E8A-9AC4-12D5E09AFABE}" type="presParOf" srcId="{6AA578D6-B08F-463B-9FC3-ECA17CB47666}" destId="{572125C1-4FCF-45F7-AFCA-9FCE22FFA6F8}" srcOrd="0" destOrd="0" presId="urn:microsoft.com/office/officeart/2005/8/layout/hierarchy1"/>
    <dgm:cxn modelId="{5AF8B7DD-AE75-417B-89AA-D6535AA11381}" type="presParOf" srcId="{6AA578D6-B08F-463B-9FC3-ECA17CB47666}" destId="{FB2E8F96-E60B-4849-9C7B-3F2047184925}" srcOrd="1" destOrd="0" presId="urn:microsoft.com/office/officeart/2005/8/layout/hierarchy1"/>
    <dgm:cxn modelId="{30944D94-6977-4D68-99F3-D093C1650F62}" type="presParOf" srcId="{4556DAAE-3DBC-468E-9404-1318D09E5706}" destId="{D69B480C-EFA3-4680-9F74-8F4914821FD5}" srcOrd="1" destOrd="0" presId="urn:microsoft.com/office/officeart/2005/8/layout/hierarchy1"/>
    <dgm:cxn modelId="{573A5715-C2E5-4DBE-BFA1-9604AC851239}" type="presParOf" srcId="{E5B8BA36-D659-4EE7-90A7-83CC8C189AF4}" destId="{E61EC75A-FE46-4611-BE15-D7C447AAB607}" srcOrd="2" destOrd="0" presId="urn:microsoft.com/office/officeart/2005/8/layout/hierarchy1"/>
    <dgm:cxn modelId="{53CA3041-220D-476C-8C0C-5E98615C2E8C}" type="presParOf" srcId="{E5B8BA36-D659-4EE7-90A7-83CC8C189AF4}" destId="{EC702216-F987-4115-9D04-49432B84543E}" srcOrd="3" destOrd="0" presId="urn:microsoft.com/office/officeart/2005/8/layout/hierarchy1"/>
    <dgm:cxn modelId="{72BB7D05-C7B1-4753-8286-B0307EB14BAE}" type="presParOf" srcId="{EC702216-F987-4115-9D04-49432B84543E}" destId="{F88A3602-4F13-4CE5-8BB0-AAF976354C75}" srcOrd="0" destOrd="0" presId="urn:microsoft.com/office/officeart/2005/8/layout/hierarchy1"/>
    <dgm:cxn modelId="{4DBBEBF5-3401-474E-9847-C05628358222}" type="presParOf" srcId="{F88A3602-4F13-4CE5-8BB0-AAF976354C75}" destId="{D0ABAC1B-BED6-4578-8F0B-9A606E4B36B4}" srcOrd="0" destOrd="0" presId="urn:microsoft.com/office/officeart/2005/8/layout/hierarchy1"/>
    <dgm:cxn modelId="{CF6C3882-EEBD-4B7B-B12B-A29F2287C138}" type="presParOf" srcId="{F88A3602-4F13-4CE5-8BB0-AAF976354C75}" destId="{08D7B44E-C715-41F8-97F2-1F8765DBA496}" srcOrd="1" destOrd="0" presId="urn:microsoft.com/office/officeart/2005/8/layout/hierarchy1"/>
    <dgm:cxn modelId="{09520195-2DDD-44B2-A5D2-0F06A44C6BF2}" type="presParOf" srcId="{EC702216-F987-4115-9D04-49432B84543E}" destId="{80AAB276-1BF5-43C9-A3B3-35F6BBA6E11B}" srcOrd="1" destOrd="0" presId="urn:microsoft.com/office/officeart/2005/8/layout/hierarchy1"/>
    <dgm:cxn modelId="{9818CFF0-C02C-4B26-AD32-F14A5AB33958}" type="presParOf" srcId="{E5B8BA36-D659-4EE7-90A7-83CC8C189AF4}" destId="{AB7CB131-5B41-4E52-9222-C05CC6C0C15C}" srcOrd="4" destOrd="0" presId="urn:microsoft.com/office/officeart/2005/8/layout/hierarchy1"/>
    <dgm:cxn modelId="{09DEF798-F24B-41F4-A670-BF9C308BD053}" type="presParOf" srcId="{E5B8BA36-D659-4EE7-90A7-83CC8C189AF4}" destId="{CA6BA049-9FBB-4093-B8AF-CA062DDF2C62}" srcOrd="5" destOrd="0" presId="urn:microsoft.com/office/officeart/2005/8/layout/hierarchy1"/>
    <dgm:cxn modelId="{616BF073-7174-4F9D-AE29-AF7A3C165A76}" type="presParOf" srcId="{CA6BA049-9FBB-4093-B8AF-CA062DDF2C62}" destId="{57CD8871-BA9C-44DF-91A7-3CB60B9FE6F8}" srcOrd="0" destOrd="0" presId="urn:microsoft.com/office/officeart/2005/8/layout/hierarchy1"/>
    <dgm:cxn modelId="{ADA018F2-2472-4A2F-87F4-C69072CD9583}" type="presParOf" srcId="{57CD8871-BA9C-44DF-91A7-3CB60B9FE6F8}" destId="{CAA24895-C2A5-4A75-B15B-C4C16567BD5F}" srcOrd="0" destOrd="0" presId="urn:microsoft.com/office/officeart/2005/8/layout/hierarchy1"/>
    <dgm:cxn modelId="{3543F777-2A7D-4E07-B8EC-39D37A1FCA4D}" type="presParOf" srcId="{57CD8871-BA9C-44DF-91A7-3CB60B9FE6F8}" destId="{9E3CDAEB-DA62-4D1F-B2A4-46D32A8B2BD6}" srcOrd="1" destOrd="0" presId="urn:microsoft.com/office/officeart/2005/8/layout/hierarchy1"/>
    <dgm:cxn modelId="{EA10AE8B-8863-4AFC-8B6B-F74F4FE5C737}" type="presParOf" srcId="{CA6BA049-9FBB-4093-B8AF-CA062DDF2C62}" destId="{E006E391-FB8A-414C-9ED7-9D9161801423}" srcOrd="1" destOrd="0" presId="urn:microsoft.com/office/officeart/2005/8/layout/hierarchy1"/>
  </dgm:cxnLst>
  <dgm:bg/>
  <dgm:whole>
    <a:ln w="12700" cmpd="sng"/>
  </dgm:whole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A47EC73-D762-480D-A2D2-5F26C20C9388}" type="doc">
      <dgm:prSet loTypeId="urn:microsoft.com/office/officeart/2005/8/layout/vList2" loCatId="list" qsTypeId="urn:microsoft.com/office/officeart/2005/8/quickstyle/simple3" qsCatId="simple" csTypeId="urn:microsoft.com/office/officeart/2005/8/colors/accent5_4" csCatId="accent5" phldr="1"/>
      <dgm:spPr/>
      <dgm:t>
        <a:bodyPr/>
        <a:lstStyle/>
        <a:p>
          <a:endParaRPr lang="ru-RU"/>
        </a:p>
      </dgm:t>
    </dgm:pt>
    <dgm:pt modelId="{3A4F4258-BC4F-4BF2-9ADD-D1FB1D75E231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 rtl="0">
            <a:spcAft>
              <a:spcPts val="600"/>
            </a:spcAft>
          </a:pP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Повторне бібліографічне посилання на один і той самий документ або його частину наводять у скороченій формі за умови, що всі потрібні для </a:t>
          </a:r>
          <a:r>
            <a:rPr lang="uk-UA" sz="1800" b="1" dirty="0" err="1" smtClean="0">
              <a:latin typeface="Times New Roman" pitchFamily="18" charset="0"/>
              <a:cs typeface="Times New Roman" pitchFamily="18" charset="0"/>
            </a:rPr>
            <a:t>ідентифікування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 та пошуку цього документа бібліографічні відомості зазначено у первинному посиланні на нього</a:t>
          </a:r>
          <a:endParaRPr lang="uk-UA" sz="1800" b="1" dirty="0">
            <a:latin typeface="Times New Roman" pitchFamily="18" charset="0"/>
            <a:cs typeface="Times New Roman" pitchFamily="18" charset="0"/>
          </a:endParaRPr>
        </a:p>
      </dgm:t>
    </dgm:pt>
    <dgm:pt modelId="{7128B5E7-801D-480F-9099-1BFE6D77364C}" type="parTrans" cxnId="{41890F97-BFF0-45C8-A3E4-057DF470CFD4}">
      <dgm:prSet/>
      <dgm:spPr/>
      <dgm:t>
        <a:bodyPr/>
        <a:lstStyle/>
        <a:p>
          <a:endParaRPr lang="ru-RU"/>
        </a:p>
      </dgm:t>
    </dgm:pt>
    <dgm:pt modelId="{7017F928-6767-4B3F-828F-E5F79658261E}" type="sibTrans" cxnId="{41890F97-BFF0-45C8-A3E4-057DF470CFD4}">
      <dgm:prSet/>
      <dgm:spPr/>
      <dgm:t>
        <a:bodyPr/>
        <a:lstStyle/>
        <a:p>
          <a:endParaRPr lang="ru-RU"/>
        </a:p>
      </dgm:t>
    </dgm:pt>
    <dgm:pt modelId="{1FA73E31-F0D5-4650-BC47-12672AAC6703}" type="pres">
      <dgm:prSet presAssocID="{BA47EC73-D762-480D-A2D2-5F26C20C938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E40355-A630-4053-AEE5-F64E2534839B}" type="pres">
      <dgm:prSet presAssocID="{3A4F4258-BC4F-4BF2-9ADD-D1FB1D75E23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83EFC0-7407-4708-90E4-FB13B331C74A}" type="presOf" srcId="{BA47EC73-D762-480D-A2D2-5F26C20C9388}" destId="{1FA73E31-F0D5-4650-BC47-12672AAC6703}" srcOrd="0" destOrd="0" presId="urn:microsoft.com/office/officeart/2005/8/layout/vList2"/>
    <dgm:cxn modelId="{41890F97-BFF0-45C8-A3E4-057DF470CFD4}" srcId="{BA47EC73-D762-480D-A2D2-5F26C20C9388}" destId="{3A4F4258-BC4F-4BF2-9ADD-D1FB1D75E231}" srcOrd="0" destOrd="0" parTransId="{7128B5E7-801D-480F-9099-1BFE6D77364C}" sibTransId="{7017F928-6767-4B3F-828F-E5F79658261E}"/>
    <dgm:cxn modelId="{4A0CE593-10A8-49B4-9989-32C08349072F}" type="presOf" srcId="{3A4F4258-BC4F-4BF2-9ADD-D1FB1D75E231}" destId="{F2E40355-A630-4053-AEE5-F64E2534839B}" srcOrd="0" destOrd="0" presId="urn:microsoft.com/office/officeart/2005/8/layout/vList2"/>
    <dgm:cxn modelId="{20625E62-F77E-44FE-8D71-F53078FC2354}" type="presParOf" srcId="{1FA73E31-F0D5-4650-BC47-12672AAC6703}" destId="{F2E40355-A630-4053-AEE5-F64E2534839B}" srcOrd="0" destOrd="0" presId="urn:microsoft.com/office/officeart/2005/8/layout/vList2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9474294-198D-42C9-8D0D-A6C811A34879}" type="doc">
      <dgm:prSet loTypeId="urn:microsoft.com/office/officeart/2005/8/layout/process4" loCatId="list" qsTypeId="urn:microsoft.com/office/officeart/2005/8/quickstyle/simple3" qsCatId="simple" csTypeId="urn:microsoft.com/office/officeart/2005/8/colors/accent5_3" csCatId="accent5" phldr="1"/>
      <dgm:spPr/>
      <dgm:t>
        <a:bodyPr/>
        <a:lstStyle/>
        <a:p>
          <a:endParaRPr lang="ru-RU"/>
        </a:p>
      </dgm:t>
    </dgm:pt>
    <dgm:pt modelId="{1ED7374C-61ED-4262-9FDE-0F2668BB170F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uk-UA" sz="2000" b="1" dirty="0" smtClean="0">
              <a:latin typeface="Times New Roman" pitchFamily="18" charset="0"/>
              <a:cs typeface="Times New Roman" pitchFamily="18" charset="0"/>
            </a:rPr>
            <a:t>Комплексне бібліографічне посилання - кілька </a:t>
          </a:r>
          <a:r>
            <a:rPr lang="uk-UA" sz="2000" b="1" noProof="0" dirty="0" smtClean="0">
              <a:latin typeface="Times New Roman" pitchFamily="18" charset="0"/>
              <a:cs typeface="Times New Roman" pitchFamily="18" charset="0"/>
            </a:rPr>
            <a:t>об’єктів </a:t>
          </a:r>
          <a:r>
            <a:rPr lang="uk-UA" sz="2000" b="1" dirty="0" smtClean="0">
              <a:latin typeface="Times New Roman" pitchFamily="18" charset="0"/>
              <a:cs typeface="Times New Roman" pitchFamily="18" charset="0"/>
            </a:rPr>
            <a:t>посилання</a:t>
          </a:r>
        </a:p>
        <a:p>
          <a:pPr algn="just"/>
          <a:r>
            <a:rPr lang="uk-UA" sz="2000" b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9294CC2D-55DF-4B21-B6D0-3815448A2811}" type="parTrans" cxnId="{CB86A41C-9B5F-45FF-ACEF-138DA17AB7A3}">
      <dgm:prSet/>
      <dgm:spPr/>
      <dgm:t>
        <a:bodyPr/>
        <a:lstStyle/>
        <a:p>
          <a:endParaRPr lang="ru-RU"/>
        </a:p>
      </dgm:t>
    </dgm:pt>
    <dgm:pt modelId="{323C14E7-9F98-4449-A12C-B0B37D2CFB7F}" type="sibTrans" cxnId="{CB86A41C-9B5F-45FF-ACEF-138DA17AB7A3}">
      <dgm:prSet/>
      <dgm:spPr/>
      <dgm:t>
        <a:bodyPr/>
        <a:lstStyle/>
        <a:p>
          <a:endParaRPr lang="ru-RU"/>
        </a:p>
      </dgm:t>
    </dgm:pt>
    <dgm:pt modelId="{45B5686C-5004-4350-ABC1-E2E3DFB2186C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* 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Козаков В. А.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Психологія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діяльності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навчальний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менеджмент.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Київ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, 1999. С. 7–12 ;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Його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ж: Самостоятельная работа студентов и ее информационно-методическое обеспечение. Киев, 1990. С. 49.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57D7930D-C9F3-4AB9-98F6-E0C4E2E43367}" type="parTrans" cxnId="{E046EB77-0083-4376-82FF-D914CFCF805F}">
      <dgm:prSet/>
      <dgm:spPr/>
      <dgm:t>
        <a:bodyPr/>
        <a:lstStyle/>
        <a:p>
          <a:endParaRPr lang="ru-RU"/>
        </a:p>
      </dgm:t>
    </dgm:pt>
    <dgm:pt modelId="{95C97A56-6C68-459D-9855-74B9AFDA3BE1}" type="sibTrans" cxnId="{E046EB77-0083-4376-82FF-D914CFCF805F}">
      <dgm:prSet/>
      <dgm:spPr/>
      <dgm:t>
        <a:bodyPr/>
        <a:lstStyle/>
        <a:p>
          <a:endParaRPr lang="ru-RU"/>
        </a:p>
      </dgm:t>
    </dgm:pt>
    <dgm:pt modelId="{4F1298C1-F017-426C-8831-D7BA616810C4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uk-UA" sz="2000" b="1" noProof="0" dirty="0" smtClean="0">
              <a:latin typeface="Times New Roman" pitchFamily="18" charset="0"/>
              <a:cs typeface="Times New Roman" pitchFamily="18" charset="0"/>
            </a:rPr>
            <a:t>Можуть бути: </a:t>
          </a:r>
          <a:r>
            <a:rPr lang="uk-UA" sz="2000" b="1" noProof="0" dirty="0" err="1" smtClean="0">
              <a:latin typeface="Times New Roman" pitchFamily="18" charset="0"/>
              <a:cs typeface="Times New Roman" pitchFamily="18" charset="0"/>
            </a:rPr>
            <a:t>внутрішньотекстовими</a:t>
          </a:r>
          <a:r>
            <a:rPr lang="uk-UA" sz="2000" b="1" noProof="0" dirty="0" smtClean="0">
              <a:latin typeface="Times New Roman" pitchFamily="18" charset="0"/>
              <a:cs typeface="Times New Roman" pitchFamily="18" charset="0"/>
            </a:rPr>
            <a:t>, підрядковими, </a:t>
          </a:r>
          <a:r>
            <a:rPr lang="uk-UA" sz="2000" b="1" noProof="0" dirty="0" err="1" smtClean="0">
              <a:latin typeface="Times New Roman" pitchFamily="18" charset="0"/>
              <a:cs typeface="Times New Roman" pitchFamily="18" charset="0"/>
            </a:rPr>
            <a:t>позатекстовими</a:t>
          </a:r>
          <a:r>
            <a:rPr lang="uk-UA" sz="2000" b="1" noProof="0" dirty="0" smtClean="0">
              <a:latin typeface="Times New Roman" pitchFamily="18" charset="0"/>
              <a:cs typeface="Times New Roman" pitchFamily="18" charset="0"/>
            </a:rPr>
            <a:t>, а також можуть містити первинні та повторні посилання</a:t>
          </a:r>
          <a:endParaRPr lang="uk-UA" sz="1800" b="1" noProof="0" dirty="0">
            <a:latin typeface="Times New Roman" pitchFamily="18" charset="0"/>
            <a:cs typeface="Times New Roman" pitchFamily="18" charset="0"/>
          </a:endParaRPr>
        </a:p>
      </dgm:t>
    </dgm:pt>
    <dgm:pt modelId="{3893ACB0-C16B-4FB3-AA32-CCF5572D6410}" type="parTrans" cxnId="{0DC305F4-4E3D-4542-A11E-A596604C2E33}">
      <dgm:prSet/>
      <dgm:spPr/>
      <dgm:t>
        <a:bodyPr/>
        <a:lstStyle/>
        <a:p>
          <a:endParaRPr lang="ru-RU"/>
        </a:p>
      </dgm:t>
    </dgm:pt>
    <dgm:pt modelId="{623EFEB1-B7CE-447E-90C1-D1B1C1C3CFE4}" type="sibTrans" cxnId="{0DC305F4-4E3D-4542-A11E-A596604C2E33}">
      <dgm:prSet/>
      <dgm:spPr/>
      <dgm:t>
        <a:bodyPr/>
        <a:lstStyle/>
        <a:p>
          <a:endParaRPr lang="ru-RU"/>
        </a:p>
      </dgm:t>
    </dgm:pt>
    <dgm:pt modelId="{05B1F03D-C751-46EF-AED5-8DBCF570777E}" type="pres">
      <dgm:prSet presAssocID="{29474294-198D-42C9-8D0D-A6C811A3487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0E62CE-706F-49C6-8314-382BC9149B76}" type="pres">
      <dgm:prSet presAssocID="{4F1298C1-F017-426C-8831-D7BA616810C4}" presName="boxAndChildren" presStyleCnt="0"/>
      <dgm:spPr/>
    </dgm:pt>
    <dgm:pt modelId="{2416DBC9-6BDD-4F35-BD67-43B2629507BD}" type="pres">
      <dgm:prSet presAssocID="{4F1298C1-F017-426C-8831-D7BA616810C4}" presName="parentTextBox" presStyleLbl="node1" presStyleIdx="0" presStyleCnt="2" custScaleY="69665" custLinFactNeighborX="833" custLinFactNeighborY="918"/>
      <dgm:spPr/>
      <dgm:t>
        <a:bodyPr/>
        <a:lstStyle/>
        <a:p>
          <a:endParaRPr lang="ru-RU"/>
        </a:p>
      </dgm:t>
    </dgm:pt>
    <dgm:pt modelId="{C5CEC54C-315E-4847-9682-D0E4B9475277}" type="pres">
      <dgm:prSet presAssocID="{323C14E7-9F98-4449-A12C-B0B37D2CFB7F}" presName="sp" presStyleCnt="0"/>
      <dgm:spPr/>
    </dgm:pt>
    <dgm:pt modelId="{4D84D517-1598-4B49-8F6C-5780EF3585FB}" type="pres">
      <dgm:prSet presAssocID="{1ED7374C-61ED-4262-9FDE-0F2668BB170F}" presName="arrowAndChildren" presStyleCnt="0"/>
      <dgm:spPr/>
    </dgm:pt>
    <dgm:pt modelId="{22FEB7BB-2AAD-4BE8-86E8-564B03C9732F}" type="pres">
      <dgm:prSet presAssocID="{1ED7374C-61ED-4262-9FDE-0F2668BB170F}" presName="parentTextArrow" presStyleLbl="node1" presStyleIdx="0" presStyleCnt="2"/>
      <dgm:spPr/>
      <dgm:t>
        <a:bodyPr/>
        <a:lstStyle/>
        <a:p>
          <a:endParaRPr lang="ru-RU"/>
        </a:p>
      </dgm:t>
    </dgm:pt>
    <dgm:pt modelId="{097658C8-2FD3-49E7-A8D3-B84C607E426D}" type="pres">
      <dgm:prSet presAssocID="{1ED7374C-61ED-4262-9FDE-0F2668BB170F}" presName="arrow" presStyleLbl="node1" presStyleIdx="1" presStyleCnt="2"/>
      <dgm:spPr/>
      <dgm:t>
        <a:bodyPr/>
        <a:lstStyle/>
        <a:p>
          <a:endParaRPr lang="ru-RU"/>
        </a:p>
      </dgm:t>
    </dgm:pt>
    <dgm:pt modelId="{5E856C62-826F-40D3-8649-2E0099315E58}" type="pres">
      <dgm:prSet presAssocID="{1ED7374C-61ED-4262-9FDE-0F2668BB170F}" presName="descendantArrow" presStyleCnt="0"/>
      <dgm:spPr/>
    </dgm:pt>
    <dgm:pt modelId="{59DAC505-5916-470F-BD5D-665537B77333}" type="pres">
      <dgm:prSet presAssocID="{45B5686C-5004-4350-ABC1-E2E3DFB2186C}" presName="childTextArrow" presStyleLbl="fgAccFollowNode1" presStyleIdx="0" presStyleCnt="1" custScaleX="100000" custLinFactNeighborX="-833" custLinFactNeighborY="-19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0CF041-30F8-4B36-8555-4A3FC6B2264E}" type="presOf" srcId="{1ED7374C-61ED-4262-9FDE-0F2668BB170F}" destId="{22FEB7BB-2AAD-4BE8-86E8-564B03C9732F}" srcOrd="0" destOrd="0" presId="urn:microsoft.com/office/officeart/2005/8/layout/process4"/>
    <dgm:cxn modelId="{E046EB77-0083-4376-82FF-D914CFCF805F}" srcId="{1ED7374C-61ED-4262-9FDE-0F2668BB170F}" destId="{45B5686C-5004-4350-ABC1-E2E3DFB2186C}" srcOrd="0" destOrd="0" parTransId="{57D7930D-C9F3-4AB9-98F6-E0C4E2E43367}" sibTransId="{95C97A56-6C68-459D-9855-74B9AFDA3BE1}"/>
    <dgm:cxn modelId="{CB86A41C-9B5F-45FF-ACEF-138DA17AB7A3}" srcId="{29474294-198D-42C9-8D0D-A6C811A34879}" destId="{1ED7374C-61ED-4262-9FDE-0F2668BB170F}" srcOrd="0" destOrd="0" parTransId="{9294CC2D-55DF-4B21-B6D0-3815448A2811}" sibTransId="{323C14E7-9F98-4449-A12C-B0B37D2CFB7F}"/>
    <dgm:cxn modelId="{8B0C6634-EB6F-428C-B886-827F0033E18D}" type="presOf" srcId="{1ED7374C-61ED-4262-9FDE-0F2668BB170F}" destId="{097658C8-2FD3-49E7-A8D3-B84C607E426D}" srcOrd="1" destOrd="0" presId="urn:microsoft.com/office/officeart/2005/8/layout/process4"/>
    <dgm:cxn modelId="{6217F287-2C8B-408F-8372-514843DEAADA}" type="presOf" srcId="{45B5686C-5004-4350-ABC1-E2E3DFB2186C}" destId="{59DAC505-5916-470F-BD5D-665537B77333}" srcOrd="0" destOrd="0" presId="urn:microsoft.com/office/officeart/2005/8/layout/process4"/>
    <dgm:cxn modelId="{DF6090C2-344B-4820-A998-85FE7DDFB621}" type="presOf" srcId="{29474294-198D-42C9-8D0D-A6C811A34879}" destId="{05B1F03D-C751-46EF-AED5-8DBCF570777E}" srcOrd="0" destOrd="0" presId="urn:microsoft.com/office/officeart/2005/8/layout/process4"/>
    <dgm:cxn modelId="{5B95F550-D406-458C-9925-CF4E6282CEA1}" type="presOf" srcId="{4F1298C1-F017-426C-8831-D7BA616810C4}" destId="{2416DBC9-6BDD-4F35-BD67-43B2629507BD}" srcOrd="0" destOrd="0" presId="urn:microsoft.com/office/officeart/2005/8/layout/process4"/>
    <dgm:cxn modelId="{0DC305F4-4E3D-4542-A11E-A596604C2E33}" srcId="{29474294-198D-42C9-8D0D-A6C811A34879}" destId="{4F1298C1-F017-426C-8831-D7BA616810C4}" srcOrd="1" destOrd="0" parTransId="{3893ACB0-C16B-4FB3-AA32-CCF5572D6410}" sibTransId="{623EFEB1-B7CE-447E-90C1-D1B1C1C3CFE4}"/>
    <dgm:cxn modelId="{1325FA8B-156C-4BCA-8F9A-1B7762081F60}" type="presParOf" srcId="{05B1F03D-C751-46EF-AED5-8DBCF570777E}" destId="{D60E62CE-706F-49C6-8314-382BC9149B76}" srcOrd="0" destOrd="0" presId="urn:microsoft.com/office/officeart/2005/8/layout/process4"/>
    <dgm:cxn modelId="{E79C76BC-0D7F-4D69-B837-923A0837C3DA}" type="presParOf" srcId="{D60E62CE-706F-49C6-8314-382BC9149B76}" destId="{2416DBC9-6BDD-4F35-BD67-43B2629507BD}" srcOrd="0" destOrd="0" presId="urn:microsoft.com/office/officeart/2005/8/layout/process4"/>
    <dgm:cxn modelId="{0EBD4133-5FE1-4CA8-88A7-B82837A18984}" type="presParOf" srcId="{05B1F03D-C751-46EF-AED5-8DBCF570777E}" destId="{C5CEC54C-315E-4847-9682-D0E4B9475277}" srcOrd="1" destOrd="0" presId="urn:microsoft.com/office/officeart/2005/8/layout/process4"/>
    <dgm:cxn modelId="{445062CF-B743-4B00-91E3-F5B441F95E13}" type="presParOf" srcId="{05B1F03D-C751-46EF-AED5-8DBCF570777E}" destId="{4D84D517-1598-4B49-8F6C-5780EF3585FB}" srcOrd="2" destOrd="0" presId="urn:microsoft.com/office/officeart/2005/8/layout/process4"/>
    <dgm:cxn modelId="{C5CE615A-C587-40FE-B6BC-1AA403F913C6}" type="presParOf" srcId="{4D84D517-1598-4B49-8F6C-5780EF3585FB}" destId="{22FEB7BB-2AAD-4BE8-86E8-564B03C9732F}" srcOrd="0" destOrd="0" presId="urn:microsoft.com/office/officeart/2005/8/layout/process4"/>
    <dgm:cxn modelId="{2E29DD90-F624-4BE6-B2D3-57DE00C629B4}" type="presParOf" srcId="{4D84D517-1598-4B49-8F6C-5780EF3585FB}" destId="{097658C8-2FD3-49E7-A8D3-B84C607E426D}" srcOrd="1" destOrd="0" presId="urn:microsoft.com/office/officeart/2005/8/layout/process4"/>
    <dgm:cxn modelId="{97EE1E74-D7C8-42E8-A6AD-7E93C048831B}" type="presParOf" srcId="{4D84D517-1598-4B49-8F6C-5780EF3585FB}" destId="{5E856C62-826F-40D3-8649-2E0099315E58}" srcOrd="2" destOrd="0" presId="urn:microsoft.com/office/officeart/2005/8/layout/process4"/>
    <dgm:cxn modelId="{709F3BC2-F22E-4455-8AB9-010D85CE9997}" type="presParOf" srcId="{5E856C62-826F-40D3-8649-2E0099315E58}" destId="{59DAC505-5916-470F-BD5D-665537B77333}" srcOrd="0" destOrd="0" presId="urn:microsoft.com/office/officeart/2005/8/layout/process4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D667EB7-767A-4E9C-BE62-6D37FBE10A6B}" type="doc">
      <dgm:prSet loTypeId="urn:microsoft.com/office/officeart/2005/8/layout/process4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EA119B24-BB42-4224-A1B8-70AA93301724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Ідентичні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заголовки (один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той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самий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автор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кількох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праць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) : </a:t>
          </a:r>
          <a:endParaRPr lang="en-US" sz="2000" b="1" dirty="0" smtClean="0">
            <a:latin typeface="Times New Roman" pitchFamily="18" charset="0"/>
            <a:cs typeface="Times New Roman" pitchFamily="18" charset="0"/>
          </a:endParaRPr>
        </a:p>
        <a:p>
          <a:pPr algn="just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Його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ж»,</a:t>
          </a:r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її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ж», «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їх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же» («Его же», «Ее же», «Их же» </a:t>
          </a:r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рос.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мовою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або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«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Idem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»,</a:t>
          </a:r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en-US" sz="2000" b="1" dirty="0" err="1" smtClean="0">
              <a:latin typeface="Times New Roman" pitchFamily="18" charset="0"/>
              <a:cs typeface="Times New Roman" pitchFamily="18" charset="0"/>
            </a:rPr>
            <a:t>Eadem</a:t>
          </a:r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», «</a:t>
          </a:r>
          <a:r>
            <a:rPr lang="en-US" sz="2000" b="1" dirty="0" err="1" smtClean="0">
              <a:latin typeface="Times New Roman" pitchFamily="18" charset="0"/>
              <a:cs typeface="Times New Roman" pitchFamily="18" charset="0"/>
            </a:rPr>
            <a:t>Ibidem</a:t>
          </a:r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» -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латин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мовою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)</a:t>
          </a:r>
        </a:p>
      </dgm:t>
    </dgm:pt>
    <dgm:pt modelId="{EA9CAA5E-EEF3-494C-AD28-E7EA07502F10}" type="parTrans" cxnId="{F0596713-E358-43BF-A805-16A19E372E3D}">
      <dgm:prSet/>
      <dgm:spPr/>
      <dgm:t>
        <a:bodyPr/>
        <a:lstStyle/>
        <a:p>
          <a:endParaRPr lang="ru-RU"/>
        </a:p>
      </dgm:t>
    </dgm:pt>
    <dgm:pt modelId="{A16702F1-665D-4907-82A8-68C8344F8567}" type="sibTrans" cxnId="{F0596713-E358-43BF-A805-16A19E372E3D}">
      <dgm:prSet/>
      <dgm:spPr/>
      <dgm:t>
        <a:bodyPr/>
        <a:lstStyle/>
        <a:p>
          <a:endParaRPr lang="ru-RU"/>
        </a:p>
      </dgm:t>
    </dgm:pt>
    <dgm:pt modelId="{BE7D2A1B-B2E1-4629-B9A1-DD51E4532E52}">
      <dgm:prSet custT="1"/>
      <dgm:spPr>
        <a:solidFill>
          <a:schemeClr val="accent1">
            <a:lumMod val="20000"/>
            <a:lumOff val="8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* Козаков В. А.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Психологія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діяльності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навчальний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менеджмент.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Київ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, 1999. С. 7–12 ;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Його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ж: Самостоятельная работа студентов и ее информационно-методическое обеспечение. Киев, 1990. С. 49.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72A9094E-E0A7-427E-A950-9A3B0BA72515}" type="parTrans" cxnId="{CE9FEA85-01C3-4E04-B3D4-CBE2E468D71D}">
      <dgm:prSet/>
      <dgm:spPr/>
      <dgm:t>
        <a:bodyPr/>
        <a:lstStyle/>
        <a:p>
          <a:endParaRPr lang="ru-RU"/>
        </a:p>
      </dgm:t>
    </dgm:pt>
    <dgm:pt modelId="{5450462C-02A6-4A5B-B4FA-9CACC081A260}" type="sibTrans" cxnId="{CE9FEA85-01C3-4E04-B3D4-CBE2E468D71D}">
      <dgm:prSet/>
      <dgm:spPr/>
      <dgm:t>
        <a:bodyPr/>
        <a:lstStyle/>
        <a:p>
          <a:endParaRPr lang="ru-RU"/>
        </a:p>
      </dgm:t>
    </dgm:pt>
    <dgm:pt modelId="{C2BA9A57-4D0A-4776-987D-AD2906E35EB6}" type="pres">
      <dgm:prSet presAssocID="{1D667EB7-767A-4E9C-BE62-6D37FBE10A6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101A0B-CAF0-470A-A05F-33FA0041F007}" type="pres">
      <dgm:prSet presAssocID="{BE7D2A1B-B2E1-4629-B9A1-DD51E4532E52}" presName="boxAndChildren" presStyleCnt="0"/>
      <dgm:spPr/>
      <dgm:t>
        <a:bodyPr/>
        <a:lstStyle/>
        <a:p>
          <a:endParaRPr lang="ru-RU"/>
        </a:p>
      </dgm:t>
    </dgm:pt>
    <dgm:pt modelId="{2A9CC451-17C3-4B96-9D03-2B8B9DDA8442}" type="pres">
      <dgm:prSet presAssocID="{BE7D2A1B-B2E1-4629-B9A1-DD51E4532E52}" presName="parentTextBox" presStyleLbl="node1" presStyleIdx="0" presStyleCnt="2" custLinFactNeighborX="862" custLinFactNeighborY="-6725"/>
      <dgm:spPr/>
      <dgm:t>
        <a:bodyPr/>
        <a:lstStyle/>
        <a:p>
          <a:endParaRPr lang="ru-RU"/>
        </a:p>
      </dgm:t>
    </dgm:pt>
    <dgm:pt modelId="{F8AFF67C-0FAE-4EED-85A8-FEECF9C18C0A}" type="pres">
      <dgm:prSet presAssocID="{A16702F1-665D-4907-82A8-68C8344F8567}" presName="sp" presStyleCnt="0"/>
      <dgm:spPr/>
      <dgm:t>
        <a:bodyPr/>
        <a:lstStyle/>
        <a:p>
          <a:endParaRPr lang="ru-RU"/>
        </a:p>
      </dgm:t>
    </dgm:pt>
    <dgm:pt modelId="{0A5FCE0D-B3A4-4600-ACBA-E45D53FAFA18}" type="pres">
      <dgm:prSet presAssocID="{EA119B24-BB42-4224-A1B8-70AA93301724}" presName="arrowAndChildren" presStyleCnt="0"/>
      <dgm:spPr/>
      <dgm:t>
        <a:bodyPr/>
        <a:lstStyle/>
        <a:p>
          <a:endParaRPr lang="ru-RU"/>
        </a:p>
      </dgm:t>
    </dgm:pt>
    <dgm:pt modelId="{52C0CC79-1A8E-4D56-88CA-FF080F1814CB}" type="pres">
      <dgm:prSet presAssocID="{EA119B24-BB42-4224-A1B8-70AA93301724}" presName="parentTextArrow" presStyleLbl="node1" presStyleIdx="1" presStyleCnt="2"/>
      <dgm:spPr/>
      <dgm:t>
        <a:bodyPr/>
        <a:lstStyle/>
        <a:p>
          <a:endParaRPr lang="ru-RU"/>
        </a:p>
      </dgm:t>
    </dgm:pt>
  </dgm:ptLst>
  <dgm:cxnLst>
    <dgm:cxn modelId="{CE9FEA85-01C3-4E04-B3D4-CBE2E468D71D}" srcId="{1D667EB7-767A-4E9C-BE62-6D37FBE10A6B}" destId="{BE7D2A1B-B2E1-4629-B9A1-DD51E4532E52}" srcOrd="1" destOrd="0" parTransId="{72A9094E-E0A7-427E-A950-9A3B0BA72515}" sibTransId="{5450462C-02A6-4A5B-B4FA-9CACC081A260}"/>
    <dgm:cxn modelId="{7389E053-3D65-4E08-A699-A2BA7459DA44}" type="presOf" srcId="{BE7D2A1B-B2E1-4629-B9A1-DD51E4532E52}" destId="{2A9CC451-17C3-4B96-9D03-2B8B9DDA8442}" srcOrd="0" destOrd="0" presId="urn:microsoft.com/office/officeart/2005/8/layout/process4"/>
    <dgm:cxn modelId="{80054BC3-46AF-4132-992E-70CE046187C2}" type="presOf" srcId="{1D667EB7-767A-4E9C-BE62-6D37FBE10A6B}" destId="{C2BA9A57-4D0A-4776-987D-AD2906E35EB6}" srcOrd="0" destOrd="0" presId="urn:microsoft.com/office/officeart/2005/8/layout/process4"/>
    <dgm:cxn modelId="{E0BCDDBE-902D-41CA-A8A2-3B1B59613C98}" type="presOf" srcId="{EA119B24-BB42-4224-A1B8-70AA93301724}" destId="{52C0CC79-1A8E-4D56-88CA-FF080F1814CB}" srcOrd="0" destOrd="0" presId="urn:microsoft.com/office/officeart/2005/8/layout/process4"/>
    <dgm:cxn modelId="{F0596713-E358-43BF-A805-16A19E372E3D}" srcId="{1D667EB7-767A-4E9C-BE62-6D37FBE10A6B}" destId="{EA119B24-BB42-4224-A1B8-70AA93301724}" srcOrd="0" destOrd="0" parTransId="{EA9CAA5E-EEF3-494C-AD28-E7EA07502F10}" sibTransId="{A16702F1-665D-4907-82A8-68C8344F8567}"/>
    <dgm:cxn modelId="{E214A0F4-FC75-413B-A819-405C3E109689}" type="presParOf" srcId="{C2BA9A57-4D0A-4776-987D-AD2906E35EB6}" destId="{88101A0B-CAF0-470A-A05F-33FA0041F007}" srcOrd="0" destOrd="0" presId="urn:microsoft.com/office/officeart/2005/8/layout/process4"/>
    <dgm:cxn modelId="{08E2E641-ADF8-4ED9-926C-5568F2C8C36C}" type="presParOf" srcId="{88101A0B-CAF0-470A-A05F-33FA0041F007}" destId="{2A9CC451-17C3-4B96-9D03-2B8B9DDA8442}" srcOrd="0" destOrd="0" presId="urn:microsoft.com/office/officeart/2005/8/layout/process4"/>
    <dgm:cxn modelId="{56D39843-80D6-48E3-B724-08A267F17900}" type="presParOf" srcId="{C2BA9A57-4D0A-4776-987D-AD2906E35EB6}" destId="{F8AFF67C-0FAE-4EED-85A8-FEECF9C18C0A}" srcOrd="1" destOrd="0" presId="urn:microsoft.com/office/officeart/2005/8/layout/process4"/>
    <dgm:cxn modelId="{FAAADACC-DD7A-47A9-A568-EF5B7AFE8A5B}" type="presParOf" srcId="{C2BA9A57-4D0A-4776-987D-AD2906E35EB6}" destId="{0A5FCE0D-B3A4-4600-ACBA-E45D53FAFA18}" srcOrd="2" destOrd="0" presId="urn:microsoft.com/office/officeart/2005/8/layout/process4"/>
    <dgm:cxn modelId="{8687F953-1DDD-4A8A-973F-70A2D13A7600}" type="presParOf" srcId="{0A5FCE0D-B3A4-4600-ACBA-E45D53FAFA18}" destId="{52C0CC79-1A8E-4D56-88CA-FF080F1814CB}" srcOrd="0" destOrd="0" presId="urn:microsoft.com/office/officeart/2005/8/layout/process4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D667EB7-767A-4E9C-BE62-6D37FBE10A6B}" type="doc">
      <dgm:prSet loTypeId="urn:microsoft.com/office/officeart/2005/8/layout/process4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3780455-176B-40C4-A227-EDA587E6C728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Ідентичні заголовки у бібліографічних посиланнях у складі комплексного посилання можна не наводити. У цьому разі після заголовка в першому посиланні ставлять знак «двокрапка», а перед основною назвою наступного бібліографічного посилання проставляють його порядковий номер</a:t>
          </a:r>
        </a:p>
      </dgm:t>
    </dgm:pt>
    <dgm:pt modelId="{7DB19CA5-C627-4CE8-B5FB-D13C9253378B}" type="parTrans" cxnId="{DC3B7672-EC40-482D-A1A7-E74DB10F19C9}">
      <dgm:prSet/>
      <dgm:spPr/>
      <dgm:t>
        <a:bodyPr/>
        <a:lstStyle/>
        <a:p>
          <a:endParaRPr lang="ru-RU"/>
        </a:p>
      </dgm:t>
    </dgm:pt>
    <dgm:pt modelId="{C41A4ED3-EF07-4F19-B915-ECC45DD23E67}" type="sibTrans" cxnId="{DC3B7672-EC40-482D-A1A7-E74DB10F19C9}">
      <dgm:prSet/>
      <dgm:spPr/>
      <dgm:t>
        <a:bodyPr/>
        <a:lstStyle/>
        <a:p>
          <a:endParaRPr lang="ru-RU"/>
        </a:p>
      </dgm:t>
    </dgm:pt>
    <dgm:pt modelId="{19090885-F48A-46C6-A02A-834A7A47008A}">
      <dgm:prSet custT="1"/>
      <dgm:spPr>
        <a:solidFill>
          <a:schemeClr val="accent1">
            <a:lumMod val="20000"/>
            <a:lumOff val="8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en-US" sz="2800" b="1" baseline="30000" noProof="0" dirty="0" smtClean="0">
              <a:latin typeface="Times New Roman" pitchFamily="18" charset="0"/>
              <a:cs typeface="Times New Roman" pitchFamily="18" charset="0"/>
            </a:rPr>
            <a:t>2</a:t>
          </a:r>
          <a:r>
            <a:rPr lang="ru-RU" sz="2800" b="1" baseline="30000" noProof="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en-US" sz="2800" b="1" baseline="30000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800" b="1" baseline="30000" noProof="0" dirty="0" smtClean="0">
              <a:latin typeface="Times New Roman" pitchFamily="18" charset="0"/>
              <a:cs typeface="Times New Roman" pitchFamily="18" charset="0"/>
            </a:rPr>
            <a:t>Рязанова Н. С. : 1) Інститут фінансового </a:t>
          </a:r>
          <a:r>
            <a:rPr lang="uk-UA" sz="2800" b="1" baseline="30000" noProof="0" dirty="0" err="1" smtClean="0">
              <a:latin typeface="Times New Roman" pitchFamily="18" charset="0"/>
              <a:cs typeface="Times New Roman" pitchFamily="18" charset="0"/>
            </a:rPr>
            <a:t>екаунтингу</a:t>
          </a:r>
          <a:r>
            <a:rPr lang="uk-UA" sz="2800" b="1" baseline="30000" noProof="0" dirty="0" smtClean="0">
              <a:latin typeface="Times New Roman" pitchFamily="18" charset="0"/>
              <a:cs typeface="Times New Roman" pitchFamily="18" charset="0"/>
            </a:rPr>
            <a:t> (рахівництва) в архітектурі фінансово-економічних інститутів інформаційного суспільства. Проблеми економіки. 2015. № 2. С. 226–239 ; 2) Фінансове рахівництво : </a:t>
          </a:r>
          <a:r>
            <a:rPr lang="uk-UA" sz="2800" b="1" baseline="30000" noProof="0" dirty="0" err="1" smtClean="0">
              <a:latin typeface="Times New Roman" pitchFamily="18" charset="0"/>
              <a:cs typeface="Times New Roman" pitchFamily="18" charset="0"/>
            </a:rPr>
            <a:t>навч</a:t>
          </a:r>
          <a:r>
            <a:rPr lang="uk-UA" sz="2800" b="1" baseline="30000" noProof="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uk-UA" sz="2800" b="1" baseline="30000" noProof="0" dirty="0" err="1" smtClean="0">
              <a:latin typeface="Times New Roman" pitchFamily="18" charset="0"/>
              <a:cs typeface="Times New Roman" pitchFamily="18" charset="0"/>
            </a:rPr>
            <a:t>посіб</a:t>
          </a:r>
          <a:r>
            <a:rPr lang="uk-UA" sz="2800" b="1" baseline="30000" noProof="0" dirty="0" smtClean="0">
              <a:latin typeface="Times New Roman" pitchFamily="18" charset="0"/>
              <a:cs typeface="Times New Roman" pitchFamily="18" charset="0"/>
            </a:rPr>
            <a:t>. Київ, 2002. С. 169.</a:t>
          </a:r>
        </a:p>
      </dgm:t>
    </dgm:pt>
    <dgm:pt modelId="{CE03A1FC-F191-47E9-ADDA-2AFBF105B3E9}" type="parTrans" cxnId="{9E12BB6F-1F21-4CE4-ADF1-670B1BC8B61B}">
      <dgm:prSet/>
      <dgm:spPr/>
      <dgm:t>
        <a:bodyPr/>
        <a:lstStyle/>
        <a:p>
          <a:endParaRPr lang="ru-RU"/>
        </a:p>
      </dgm:t>
    </dgm:pt>
    <dgm:pt modelId="{FC3C287E-740E-4D8A-9AEF-8AE067152109}" type="sibTrans" cxnId="{9E12BB6F-1F21-4CE4-ADF1-670B1BC8B61B}">
      <dgm:prSet/>
      <dgm:spPr/>
      <dgm:t>
        <a:bodyPr/>
        <a:lstStyle/>
        <a:p>
          <a:endParaRPr lang="ru-RU"/>
        </a:p>
      </dgm:t>
    </dgm:pt>
    <dgm:pt modelId="{C2BA9A57-4D0A-4776-987D-AD2906E35EB6}" type="pres">
      <dgm:prSet presAssocID="{1D667EB7-767A-4E9C-BE62-6D37FBE10A6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CCFDCE-48C7-48B7-A5F9-1994B7177EFF}" type="pres">
      <dgm:prSet presAssocID="{19090885-F48A-46C6-A02A-834A7A47008A}" presName="boxAndChildren" presStyleCnt="0"/>
      <dgm:spPr/>
      <dgm:t>
        <a:bodyPr/>
        <a:lstStyle/>
        <a:p>
          <a:endParaRPr lang="ru-RU"/>
        </a:p>
      </dgm:t>
    </dgm:pt>
    <dgm:pt modelId="{BC6289EA-5715-40B3-A863-CFD26CC88D64}" type="pres">
      <dgm:prSet presAssocID="{19090885-F48A-46C6-A02A-834A7A47008A}" presName="parentTextBox" presStyleLbl="node1" presStyleIdx="0" presStyleCnt="2"/>
      <dgm:spPr/>
      <dgm:t>
        <a:bodyPr/>
        <a:lstStyle/>
        <a:p>
          <a:endParaRPr lang="ru-RU"/>
        </a:p>
      </dgm:t>
    </dgm:pt>
    <dgm:pt modelId="{BEF47422-8D88-4AF8-8656-2F74DC2EDA2F}" type="pres">
      <dgm:prSet presAssocID="{C41A4ED3-EF07-4F19-B915-ECC45DD23E67}" presName="sp" presStyleCnt="0"/>
      <dgm:spPr/>
      <dgm:t>
        <a:bodyPr/>
        <a:lstStyle/>
        <a:p>
          <a:endParaRPr lang="ru-RU"/>
        </a:p>
      </dgm:t>
    </dgm:pt>
    <dgm:pt modelId="{A3708ED7-B18C-47EC-A11F-5D4FE4B5147C}" type="pres">
      <dgm:prSet presAssocID="{73780455-176B-40C4-A227-EDA587E6C728}" presName="arrowAndChildren" presStyleCnt="0"/>
      <dgm:spPr/>
      <dgm:t>
        <a:bodyPr/>
        <a:lstStyle/>
        <a:p>
          <a:endParaRPr lang="ru-RU"/>
        </a:p>
      </dgm:t>
    </dgm:pt>
    <dgm:pt modelId="{7E01C9E1-7FB2-4917-9577-53602983566B}" type="pres">
      <dgm:prSet presAssocID="{73780455-176B-40C4-A227-EDA587E6C728}" presName="parentTextArrow" presStyleLbl="node1" presStyleIdx="1" presStyleCnt="2"/>
      <dgm:spPr/>
      <dgm:t>
        <a:bodyPr/>
        <a:lstStyle/>
        <a:p>
          <a:endParaRPr lang="ru-RU"/>
        </a:p>
      </dgm:t>
    </dgm:pt>
  </dgm:ptLst>
  <dgm:cxnLst>
    <dgm:cxn modelId="{1FCA4C42-FA53-4287-9E4C-9F0E11D47743}" type="presOf" srcId="{1D667EB7-767A-4E9C-BE62-6D37FBE10A6B}" destId="{C2BA9A57-4D0A-4776-987D-AD2906E35EB6}" srcOrd="0" destOrd="0" presId="urn:microsoft.com/office/officeart/2005/8/layout/process4"/>
    <dgm:cxn modelId="{9C94C22E-75E9-418A-9A0E-AF3279FEC9D8}" type="presOf" srcId="{19090885-F48A-46C6-A02A-834A7A47008A}" destId="{BC6289EA-5715-40B3-A863-CFD26CC88D64}" srcOrd="0" destOrd="0" presId="urn:microsoft.com/office/officeart/2005/8/layout/process4"/>
    <dgm:cxn modelId="{DC3B7672-EC40-482D-A1A7-E74DB10F19C9}" srcId="{1D667EB7-767A-4E9C-BE62-6D37FBE10A6B}" destId="{73780455-176B-40C4-A227-EDA587E6C728}" srcOrd="0" destOrd="0" parTransId="{7DB19CA5-C627-4CE8-B5FB-D13C9253378B}" sibTransId="{C41A4ED3-EF07-4F19-B915-ECC45DD23E67}"/>
    <dgm:cxn modelId="{9E12BB6F-1F21-4CE4-ADF1-670B1BC8B61B}" srcId="{1D667EB7-767A-4E9C-BE62-6D37FBE10A6B}" destId="{19090885-F48A-46C6-A02A-834A7A47008A}" srcOrd="1" destOrd="0" parTransId="{CE03A1FC-F191-47E9-ADDA-2AFBF105B3E9}" sibTransId="{FC3C287E-740E-4D8A-9AEF-8AE067152109}"/>
    <dgm:cxn modelId="{BCAF97A1-FE72-4872-9454-7DCC8FA4430F}" type="presOf" srcId="{73780455-176B-40C4-A227-EDA587E6C728}" destId="{7E01C9E1-7FB2-4917-9577-53602983566B}" srcOrd="0" destOrd="0" presId="urn:microsoft.com/office/officeart/2005/8/layout/process4"/>
    <dgm:cxn modelId="{261D330C-4510-45F1-AEBE-C02205B861DF}" type="presParOf" srcId="{C2BA9A57-4D0A-4776-987D-AD2906E35EB6}" destId="{3CCCFDCE-48C7-48B7-A5F9-1994B7177EFF}" srcOrd="0" destOrd="0" presId="urn:microsoft.com/office/officeart/2005/8/layout/process4"/>
    <dgm:cxn modelId="{885988B5-C0C9-4D22-B83D-145AC8D28D32}" type="presParOf" srcId="{3CCCFDCE-48C7-48B7-A5F9-1994B7177EFF}" destId="{BC6289EA-5715-40B3-A863-CFD26CC88D64}" srcOrd="0" destOrd="0" presId="urn:microsoft.com/office/officeart/2005/8/layout/process4"/>
    <dgm:cxn modelId="{D4D416DA-977D-4D53-A585-A41E63BF36F9}" type="presParOf" srcId="{C2BA9A57-4D0A-4776-987D-AD2906E35EB6}" destId="{BEF47422-8D88-4AF8-8656-2F74DC2EDA2F}" srcOrd="1" destOrd="0" presId="urn:microsoft.com/office/officeart/2005/8/layout/process4"/>
    <dgm:cxn modelId="{C427D606-9982-4E9F-A2F1-E220DE10FC60}" type="presParOf" srcId="{C2BA9A57-4D0A-4776-987D-AD2906E35EB6}" destId="{A3708ED7-B18C-47EC-A11F-5D4FE4B5147C}" srcOrd="2" destOrd="0" presId="urn:microsoft.com/office/officeart/2005/8/layout/process4"/>
    <dgm:cxn modelId="{8836A414-8077-4733-9605-4C2F3D35EAF9}" type="presParOf" srcId="{A3708ED7-B18C-47EC-A11F-5D4FE4B5147C}" destId="{7E01C9E1-7FB2-4917-9577-53602983566B}" srcOrd="0" destOrd="0" presId="urn:microsoft.com/office/officeart/2005/8/layout/process4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826D81BD-2A8B-4355-B7CE-A3CD2959ACDD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172E863-397E-4971-B8F1-8371946251CA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algn="ctr"/>
          <a:r>
            <a:rPr lang="uk-UA" sz="2000" b="1" dirty="0">
              <a:latin typeface="Times New Roman" pitchFamily="18" charset="0"/>
              <a:cs typeface="Times New Roman" pitchFamily="18" charset="0"/>
            </a:rPr>
            <a:t>Електронні ресурси поділяються: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67181AD1-D083-4946-BC3A-E4B475ECA7A2}" type="parTrans" cxnId="{8E9224D2-1254-499C-8155-54DEF95D7DDD}">
      <dgm:prSet/>
      <dgm:spPr/>
      <dgm:t>
        <a:bodyPr/>
        <a:lstStyle/>
        <a:p>
          <a:pPr algn="ctr"/>
          <a:endParaRPr lang="ru-RU"/>
        </a:p>
      </dgm:t>
    </dgm:pt>
    <dgm:pt modelId="{7F1AEAF7-098E-49DD-A383-6F8282436E70}" type="sibTrans" cxnId="{8E9224D2-1254-499C-8155-54DEF95D7DDD}">
      <dgm:prSet/>
      <dgm:spPr/>
      <dgm:t>
        <a:bodyPr/>
        <a:lstStyle/>
        <a:p>
          <a:pPr algn="ctr"/>
          <a:endParaRPr lang="ru-RU"/>
        </a:p>
      </dgm:t>
    </dgm:pt>
    <dgm:pt modelId="{D3BC7717-3869-4070-BB3D-7C6BA9303A25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algn="ctr"/>
          <a:r>
            <a:rPr lang="uk-UA" sz="1400" b="1" dirty="0">
              <a:latin typeface="Times New Roman" pitchFamily="18" charset="0"/>
              <a:cs typeface="Times New Roman" pitchFamily="18" charset="0"/>
            </a:rPr>
            <a:t>Електронні ресурси локального доступу 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D4905869-D96F-451A-A553-5AF2B40F375D}" type="parTrans" cxnId="{5EEB7867-E58A-456A-A160-A04A9BA15D8C}">
      <dgm:prSet/>
      <dgm:spPr/>
      <dgm:t>
        <a:bodyPr/>
        <a:lstStyle/>
        <a:p>
          <a:pPr algn="ctr"/>
          <a:endParaRPr lang="ru-RU"/>
        </a:p>
      </dgm:t>
    </dgm:pt>
    <dgm:pt modelId="{D20307AA-FD43-45F1-B097-1C5BE96050AC}" type="sibTrans" cxnId="{5EEB7867-E58A-456A-A160-A04A9BA15D8C}">
      <dgm:prSet/>
      <dgm:spPr/>
      <dgm:t>
        <a:bodyPr/>
        <a:lstStyle/>
        <a:p>
          <a:pPr algn="ctr"/>
          <a:endParaRPr lang="ru-RU"/>
        </a:p>
      </dgm:t>
    </dgm:pt>
    <dgm:pt modelId="{F05C813D-68A7-46E5-9A8D-949C3656C225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algn="ctr"/>
          <a:r>
            <a:rPr lang="uk-UA" sz="1400" b="1" dirty="0">
              <a:latin typeface="Times New Roman" pitchFamily="18" charset="0"/>
              <a:cs typeface="Times New Roman" pitchFamily="18" charset="0"/>
            </a:rPr>
            <a:t>Електронні </a:t>
          </a:r>
          <a:r>
            <a:rPr lang="uk-UA" sz="1400" b="1" dirty="0" smtClean="0">
              <a:latin typeface="Times New Roman" pitchFamily="18" charset="0"/>
              <a:cs typeface="Times New Roman" pitchFamily="18" charset="0"/>
            </a:rPr>
            <a:t>ресурси віддаленого </a:t>
          </a:r>
          <a:r>
            <a:rPr lang="uk-UA" sz="1400" b="1" dirty="0">
              <a:latin typeface="Times New Roman" pitchFamily="18" charset="0"/>
              <a:cs typeface="Times New Roman" pitchFamily="18" charset="0"/>
            </a:rPr>
            <a:t>доступу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E88E43C6-7406-4FF8-9312-7E4B874FB165}" type="parTrans" cxnId="{D93E311D-7EDC-44D5-920D-9E3B62978830}">
      <dgm:prSet/>
      <dgm:spPr/>
      <dgm:t>
        <a:bodyPr/>
        <a:lstStyle/>
        <a:p>
          <a:pPr algn="ctr"/>
          <a:endParaRPr lang="ru-RU"/>
        </a:p>
      </dgm:t>
    </dgm:pt>
    <dgm:pt modelId="{2335F243-8141-42EC-974A-BF8A0BDDD426}" type="sibTrans" cxnId="{D93E311D-7EDC-44D5-920D-9E3B62978830}">
      <dgm:prSet/>
      <dgm:spPr/>
      <dgm:t>
        <a:bodyPr/>
        <a:lstStyle/>
        <a:p>
          <a:pPr algn="ctr"/>
          <a:endParaRPr lang="ru-RU"/>
        </a:p>
      </dgm:t>
    </dgm:pt>
    <dgm:pt modelId="{0485F987-4A80-4E8C-874D-24F99EA0ECBF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algn="ctr"/>
          <a:r>
            <a:rPr lang="uk-UA" sz="1800" b="1" dirty="0">
              <a:latin typeface="Times New Roman" pitchFamily="18" charset="0"/>
              <a:cs typeface="Times New Roman" pitchFamily="18" charset="0"/>
            </a:rPr>
            <a:t>За видом інформації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BB7FDE03-7D07-4693-8A88-9707320F2E2C}" type="parTrans" cxnId="{D1F3D25C-ACB8-4456-B5A4-7BF087BDA543}">
      <dgm:prSet/>
      <dgm:spPr/>
      <dgm:t>
        <a:bodyPr/>
        <a:lstStyle/>
        <a:p>
          <a:pPr algn="ctr"/>
          <a:endParaRPr lang="ru-RU"/>
        </a:p>
      </dgm:t>
    </dgm:pt>
    <dgm:pt modelId="{3185FEDA-CBC3-4408-BF23-BB686E9F8D08}" type="sibTrans" cxnId="{D1F3D25C-ACB8-4456-B5A4-7BF087BDA543}">
      <dgm:prSet/>
      <dgm:spPr/>
      <dgm:t>
        <a:bodyPr/>
        <a:lstStyle/>
        <a:p>
          <a:pPr algn="ctr"/>
          <a:endParaRPr lang="ru-RU"/>
        </a:p>
      </dgm:t>
    </dgm:pt>
    <dgm:pt modelId="{EB63AC43-CDAE-4DF1-A0FF-F7EBFCAE4977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algn="ctr"/>
          <a:r>
            <a:rPr lang="uk-UA" sz="1400" b="1" dirty="0">
              <a:latin typeface="Times New Roman" pitchFamily="18" charset="0"/>
              <a:cs typeface="Times New Roman" pitchFamily="18" charset="0"/>
            </a:rPr>
            <a:t>Електронні програми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67D15CD1-8EDC-43D8-A330-02F734E0546B}" type="parTrans" cxnId="{34484F54-8570-40AE-AAD5-DC6785E97B8E}">
      <dgm:prSet/>
      <dgm:spPr/>
      <dgm:t>
        <a:bodyPr/>
        <a:lstStyle/>
        <a:p>
          <a:pPr algn="ctr"/>
          <a:endParaRPr lang="ru-RU"/>
        </a:p>
      </dgm:t>
    </dgm:pt>
    <dgm:pt modelId="{14382A9E-FB24-40EB-B8F5-E863F90E9267}" type="sibTrans" cxnId="{34484F54-8570-40AE-AAD5-DC6785E97B8E}">
      <dgm:prSet/>
      <dgm:spPr/>
      <dgm:t>
        <a:bodyPr/>
        <a:lstStyle/>
        <a:p>
          <a:pPr algn="ctr"/>
          <a:endParaRPr lang="ru-RU"/>
        </a:p>
      </dgm:t>
    </dgm:pt>
    <dgm:pt modelId="{EE6B92D9-83ED-4F1D-B3FC-A098747A3003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algn="ctr"/>
          <a:r>
            <a:rPr lang="uk-UA" sz="1800" b="1" dirty="0">
              <a:latin typeface="Times New Roman" pitchFamily="18" charset="0"/>
              <a:cs typeface="Times New Roman" pitchFamily="18" charset="0"/>
            </a:rPr>
            <a:t>За режимом доступу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0A864027-4B97-4B8D-8218-FCE3DAC524FD}" type="sibTrans" cxnId="{EECE367C-7B04-4261-BDCD-98C5EB703044}">
      <dgm:prSet/>
      <dgm:spPr/>
      <dgm:t>
        <a:bodyPr/>
        <a:lstStyle/>
        <a:p>
          <a:pPr algn="ctr"/>
          <a:endParaRPr lang="ru-RU"/>
        </a:p>
      </dgm:t>
    </dgm:pt>
    <dgm:pt modelId="{95F64680-5FB1-40DE-95E8-2906E025CB38}" type="parTrans" cxnId="{EECE367C-7B04-4261-BDCD-98C5EB703044}">
      <dgm:prSet/>
      <dgm:spPr/>
      <dgm:t>
        <a:bodyPr/>
        <a:lstStyle/>
        <a:p>
          <a:pPr algn="ctr"/>
          <a:endParaRPr lang="ru-RU"/>
        </a:p>
      </dgm:t>
    </dgm:pt>
    <dgm:pt modelId="{6D323ECC-9187-43F5-98B6-3F0FE32AB6B4}">
      <dgm:prSet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algn="ctr"/>
          <a:r>
            <a:rPr lang="uk-UA" sz="1400" b="1" dirty="0">
              <a:latin typeface="Times New Roman" pitchFamily="18" charset="0"/>
              <a:cs typeface="Times New Roman" pitchFamily="18" charset="0"/>
            </a:rPr>
            <a:t>Електронні дані та програми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5C75F091-93E4-40BD-BB6B-E7D893A655EA}" type="parTrans" cxnId="{35F06AB8-536C-4383-A695-C7FAD939F970}">
      <dgm:prSet/>
      <dgm:spPr/>
      <dgm:t>
        <a:bodyPr/>
        <a:lstStyle/>
        <a:p>
          <a:pPr algn="ctr"/>
          <a:endParaRPr lang="ru-RU"/>
        </a:p>
      </dgm:t>
    </dgm:pt>
    <dgm:pt modelId="{76BA1FA4-3EC8-42D0-AB67-6A4C04683BBF}" type="sibTrans" cxnId="{35F06AB8-536C-4383-A695-C7FAD939F970}">
      <dgm:prSet/>
      <dgm:spPr/>
      <dgm:t>
        <a:bodyPr/>
        <a:lstStyle/>
        <a:p>
          <a:pPr algn="ctr"/>
          <a:endParaRPr lang="ru-RU"/>
        </a:p>
      </dgm:t>
    </dgm:pt>
    <dgm:pt modelId="{90C8F1BC-973E-4794-A026-6FF9D6D02DDF}">
      <dgm:prSet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algn="ctr"/>
          <a:r>
            <a:rPr lang="uk-UA" sz="1400" b="1" dirty="0">
              <a:latin typeface="Times New Roman" pitchFamily="18" charset="0"/>
              <a:cs typeface="Times New Roman" pitchFamily="18" charset="0"/>
            </a:rPr>
            <a:t>Електронні дані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61120A1C-31B3-4099-B179-1DD02C6A2D0E}" type="parTrans" cxnId="{D638B3E2-C856-410E-8A8E-F9ED2A0D0B14}">
      <dgm:prSet/>
      <dgm:spPr/>
      <dgm:t>
        <a:bodyPr/>
        <a:lstStyle/>
        <a:p>
          <a:pPr algn="ctr"/>
          <a:endParaRPr lang="ru-RU"/>
        </a:p>
      </dgm:t>
    </dgm:pt>
    <dgm:pt modelId="{8EBEE5CA-18F0-4CD3-9355-6DCD8BA4C80A}" type="sibTrans" cxnId="{D638B3E2-C856-410E-8A8E-F9ED2A0D0B14}">
      <dgm:prSet/>
      <dgm:spPr/>
      <dgm:t>
        <a:bodyPr/>
        <a:lstStyle/>
        <a:p>
          <a:pPr algn="ctr"/>
          <a:endParaRPr lang="ru-RU"/>
        </a:p>
      </dgm:t>
    </dgm:pt>
    <dgm:pt modelId="{EA04CC29-D6C0-4CA7-A91F-B840B9E8278D}" type="pres">
      <dgm:prSet presAssocID="{826D81BD-2A8B-4355-B7CE-A3CD2959ACD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56D778D-9DC1-489B-839E-561073B838BB}" type="pres">
      <dgm:prSet presAssocID="{2172E863-397E-4971-B8F1-8371946251CA}" presName="hierRoot1" presStyleCnt="0"/>
      <dgm:spPr/>
    </dgm:pt>
    <dgm:pt modelId="{A2DFDF8E-BD85-417A-AD83-5C84BD1D10D7}" type="pres">
      <dgm:prSet presAssocID="{2172E863-397E-4971-B8F1-8371946251CA}" presName="composite" presStyleCnt="0"/>
      <dgm:spPr/>
    </dgm:pt>
    <dgm:pt modelId="{50502AEF-9E3B-42BC-ABF0-AD09FC312EF9}" type="pres">
      <dgm:prSet presAssocID="{2172E863-397E-4971-B8F1-8371946251CA}" presName="background" presStyleLbl="node0" presStyleIdx="0" presStyleCn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9E36173A-6D84-42D7-9E72-AD04920580A3}" type="pres">
      <dgm:prSet presAssocID="{2172E863-397E-4971-B8F1-8371946251CA}" presName="text" presStyleLbl="fgAcc0" presStyleIdx="0" presStyleCnt="1" custScaleX="305522" custScaleY="85809" custLinFactNeighborX="34063" custLinFactNeighborY="-395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0279D3-8FF4-493D-AA6A-28A807941AC1}" type="pres">
      <dgm:prSet presAssocID="{2172E863-397E-4971-B8F1-8371946251CA}" presName="hierChild2" presStyleCnt="0"/>
      <dgm:spPr/>
    </dgm:pt>
    <dgm:pt modelId="{61769C7B-DC29-4B88-B014-A550A0D80F68}" type="pres">
      <dgm:prSet presAssocID="{95F64680-5FB1-40DE-95E8-2906E025CB38}" presName="Name10" presStyleLbl="parChTrans1D2" presStyleIdx="0" presStyleCnt="2"/>
      <dgm:spPr/>
      <dgm:t>
        <a:bodyPr/>
        <a:lstStyle/>
        <a:p>
          <a:endParaRPr lang="ru-RU"/>
        </a:p>
      </dgm:t>
    </dgm:pt>
    <dgm:pt modelId="{AE1E0329-D553-4587-A6C7-6E728A668964}" type="pres">
      <dgm:prSet presAssocID="{EE6B92D9-83ED-4F1D-B3FC-A098747A3003}" presName="hierRoot2" presStyleCnt="0"/>
      <dgm:spPr/>
    </dgm:pt>
    <dgm:pt modelId="{E53AE31A-8A62-465F-8BF0-5874CF6682F7}" type="pres">
      <dgm:prSet presAssocID="{EE6B92D9-83ED-4F1D-B3FC-A098747A3003}" presName="composite2" presStyleCnt="0"/>
      <dgm:spPr/>
    </dgm:pt>
    <dgm:pt modelId="{12190201-0869-40C9-BCE2-4D7831C0A779}" type="pres">
      <dgm:prSet presAssocID="{EE6B92D9-83ED-4F1D-B3FC-A098747A3003}" presName="background2" presStyleLbl="node2" presStyleIdx="0" presStyleCnt="2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ACC4D0C7-A26C-495B-A748-3D1368858924}" type="pres">
      <dgm:prSet presAssocID="{EE6B92D9-83ED-4F1D-B3FC-A098747A3003}" presName="text2" presStyleLbl="fgAcc2" presStyleIdx="0" presStyleCnt="2" custScaleX="205453" custScaleY="762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3EA2B6-2124-469A-AFE8-7A1B2DF5DCBF}" type="pres">
      <dgm:prSet presAssocID="{EE6B92D9-83ED-4F1D-B3FC-A098747A3003}" presName="hierChild3" presStyleCnt="0"/>
      <dgm:spPr/>
    </dgm:pt>
    <dgm:pt modelId="{39E4D556-9206-4991-BA32-9D3882172DA9}" type="pres">
      <dgm:prSet presAssocID="{D4905869-D96F-451A-A553-5AF2B40F375D}" presName="Name17" presStyleLbl="parChTrans1D3" presStyleIdx="0" presStyleCnt="5"/>
      <dgm:spPr/>
      <dgm:t>
        <a:bodyPr/>
        <a:lstStyle/>
        <a:p>
          <a:endParaRPr lang="ru-RU"/>
        </a:p>
      </dgm:t>
    </dgm:pt>
    <dgm:pt modelId="{40F68213-5A91-4F72-9AA2-608D52334987}" type="pres">
      <dgm:prSet presAssocID="{D3BC7717-3869-4070-BB3D-7C6BA9303A25}" presName="hierRoot3" presStyleCnt="0"/>
      <dgm:spPr/>
    </dgm:pt>
    <dgm:pt modelId="{E92CCC73-7F64-4330-9388-F3A2E94D446D}" type="pres">
      <dgm:prSet presAssocID="{D3BC7717-3869-4070-BB3D-7C6BA9303A25}" presName="composite3" presStyleCnt="0"/>
      <dgm:spPr/>
    </dgm:pt>
    <dgm:pt modelId="{246BCADB-FD3C-4CD7-8269-3F6C06C44E6F}" type="pres">
      <dgm:prSet presAssocID="{D3BC7717-3869-4070-BB3D-7C6BA9303A25}" presName="background3" presStyleLbl="node3" presStyleIdx="0" presStyleCnt="5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76A34FD0-26E6-4AA0-9CFB-914A02C74590}" type="pres">
      <dgm:prSet presAssocID="{D3BC7717-3869-4070-BB3D-7C6BA9303A25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2183E5-C30C-4E9B-94EF-E064C35E6405}" type="pres">
      <dgm:prSet presAssocID="{D3BC7717-3869-4070-BB3D-7C6BA9303A25}" presName="hierChild4" presStyleCnt="0"/>
      <dgm:spPr/>
    </dgm:pt>
    <dgm:pt modelId="{8F6AAB22-98B6-479F-A593-3201C3B0C7E7}" type="pres">
      <dgm:prSet presAssocID="{E88E43C6-7406-4FF8-9312-7E4B874FB165}" presName="Name17" presStyleLbl="parChTrans1D3" presStyleIdx="1" presStyleCnt="5"/>
      <dgm:spPr/>
      <dgm:t>
        <a:bodyPr/>
        <a:lstStyle/>
        <a:p>
          <a:endParaRPr lang="ru-RU"/>
        </a:p>
      </dgm:t>
    </dgm:pt>
    <dgm:pt modelId="{743352D4-D67C-479F-ACF6-B5E69E245E17}" type="pres">
      <dgm:prSet presAssocID="{F05C813D-68A7-46E5-9A8D-949C3656C225}" presName="hierRoot3" presStyleCnt="0"/>
      <dgm:spPr/>
    </dgm:pt>
    <dgm:pt modelId="{1FE513DA-00A7-4A67-949F-72C0BD37F84C}" type="pres">
      <dgm:prSet presAssocID="{F05C813D-68A7-46E5-9A8D-949C3656C225}" presName="composite3" presStyleCnt="0"/>
      <dgm:spPr/>
    </dgm:pt>
    <dgm:pt modelId="{5CD261CB-D6A3-4991-9E92-5A3A69349E0A}" type="pres">
      <dgm:prSet presAssocID="{F05C813D-68A7-46E5-9A8D-949C3656C225}" presName="background3" presStyleLbl="node3" presStyleIdx="1" presStyleCnt="5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45C43D26-F507-4A54-82EB-3ABCD32C8C84}" type="pres">
      <dgm:prSet presAssocID="{F05C813D-68A7-46E5-9A8D-949C3656C225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622031-C38C-4EA6-AB80-CDE21A30DF4B}" type="pres">
      <dgm:prSet presAssocID="{F05C813D-68A7-46E5-9A8D-949C3656C225}" presName="hierChild4" presStyleCnt="0"/>
      <dgm:spPr/>
    </dgm:pt>
    <dgm:pt modelId="{053349DF-F044-41FE-86AC-BB4921CBE814}" type="pres">
      <dgm:prSet presAssocID="{BB7FDE03-7D07-4693-8A88-9707320F2E2C}" presName="Name10" presStyleLbl="parChTrans1D2" presStyleIdx="1" presStyleCnt="2"/>
      <dgm:spPr/>
      <dgm:t>
        <a:bodyPr/>
        <a:lstStyle/>
        <a:p>
          <a:endParaRPr lang="ru-RU"/>
        </a:p>
      </dgm:t>
    </dgm:pt>
    <dgm:pt modelId="{8C1AA8A0-60EB-4E6C-BB92-5EE6B82158D7}" type="pres">
      <dgm:prSet presAssocID="{0485F987-4A80-4E8C-874D-24F99EA0ECBF}" presName="hierRoot2" presStyleCnt="0"/>
      <dgm:spPr/>
    </dgm:pt>
    <dgm:pt modelId="{8CE200BD-58B9-49CA-B7CB-CF704D3DD3D2}" type="pres">
      <dgm:prSet presAssocID="{0485F987-4A80-4E8C-874D-24F99EA0ECBF}" presName="composite2" presStyleCnt="0"/>
      <dgm:spPr/>
    </dgm:pt>
    <dgm:pt modelId="{762BA94E-E584-4FFB-9752-14EB5770E342}" type="pres">
      <dgm:prSet presAssocID="{0485F987-4A80-4E8C-874D-24F99EA0ECBF}" presName="background2" presStyleLbl="node2" presStyleIdx="1" presStyleCnt="2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EA976332-D7E8-4F14-9115-2BAE8921FC15}" type="pres">
      <dgm:prSet presAssocID="{0485F987-4A80-4E8C-874D-24F99EA0ECBF}" presName="text2" presStyleLbl="fgAcc2" presStyleIdx="1" presStyleCnt="2" custScaleX="194752" custScaleY="76298" custLinFactNeighborX="74216" custLinFactNeighborY="-6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9DB170-29A3-4D4F-B2D2-3690A84A64A4}" type="pres">
      <dgm:prSet presAssocID="{0485F987-4A80-4E8C-874D-24F99EA0ECBF}" presName="hierChild3" presStyleCnt="0"/>
      <dgm:spPr/>
    </dgm:pt>
    <dgm:pt modelId="{12B92758-3992-4DAA-A31E-632CFA537730}" type="pres">
      <dgm:prSet presAssocID="{61120A1C-31B3-4099-B179-1DD02C6A2D0E}" presName="Name17" presStyleLbl="parChTrans1D3" presStyleIdx="2" presStyleCnt="5"/>
      <dgm:spPr/>
      <dgm:t>
        <a:bodyPr/>
        <a:lstStyle/>
        <a:p>
          <a:endParaRPr lang="ru-RU"/>
        </a:p>
      </dgm:t>
    </dgm:pt>
    <dgm:pt modelId="{E1C3BF90-1288-4637-9101-B6A2330CF395}" type="pres">
      <dgm:prSet presAssocID="{90C8F1BC-973E-4794-A026-6FF9D6D02DDF}" presName="hierRoot3" presStyleCnt="0"/>
      <dgm:spPr/>
    </dgm:pt>
    <dgm:pt modelId="{99941D28-7C99-4078-8FC1-B5599EAD101D}" type="pres">
      <dgm:prSet presAssocID="{90C8F1BC-973E-4794-A026-6FF9D6D02DDF}" presName="composite3" presStyleCnt="0"/>
      <dgm:spPr/>
    </dgm:pt>
    <dgm:pt modelId="{792F7A0C-4617-4A73-BC6C-64C08BAE89A3}" type="pres">
      <dgm:prSet presAssocID="{90C8F1BC-973E-4794-A026-6FF9D6D02DDF}" presName="background3" presStyleLbl="node3" presStyleIdx="2" presStyleCnt="5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C1E22CEC-CDE5-420D-996E-36A2FC03F14F}" type="pres">
      <dgm:prSet presAssocID="{90C8F1BC-973E-4794-A026-6FF9D6D02DDF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411725-5DBF-4A9F-9E93-BD980A97B4EC}" type="pres">
      <dgm:prSet presAssocID="{90C8F1BC-973E-4794-A026-6FF9D6D02DDF}" presName="hierChild4" presStyleCnt="0"/>
      <dgm:spPr/>
    </dgm:pt>
    <dgm:pt modelId="{461AFB4B-7612-4171-A16E-487F6EA320FB}" type="pres">
      <dgm:prSet presAssocID="{67D15CD1-8EDC-43D8-A330-02F734E0546B}" presName="Name17" presStyleLbl="parChTrans1D3" presStyleIdx="3" presStyleCnt="5"/>
      <dgm:spPr/>
      <dgm:t>
        <a:bodyPr/>
        <a:lstStyle/>
        <a:p>
          <a:endParaRPr lang="ru-RU"/>
        </a:p>
      </dgm:t>
    </dgm:pt>
    <dgm:pt modelId="{AC5D2F75-C8C2-4E07-B589-E28E537EB8FF}" type="pres">
      <dgm:prSet presAssocID="{EB63AC43-CDAE-4DF1-A0FF-F7EBFCAE4977}" presName="hierRoot3" presStyleCnt="0"/>
      <dgm:spPr/>
    </dgm:pt>
    <dgm:pt modelId="{67B50130-6C3D-4CC0-A3F9-129567BA6A60}" type="pres">
      <dgm:prSet presAssocID="{EB63AC43-CDAE-4DF1-A0FF-F7EBFCAE4977}" presName="composite3" presStyleCnt="0"/>
      <dgm:spPr/>
    </dgm:pt>
    <dgm:pt modelId="{CAF6E154-303C-4F24-B10D-0C6C45C2314F}" type="pres">
      <dgm:prSet presAssocID="{EB63AC43-CDAE-4DF1-A0FF-F7EBFCAE4977}" presName="background3" presStyleLbl="node3" presStyleIdx="3" presStyleCnt="5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F72DE804-349A-49AC-88B1-EB4527EA9447}" type="pres">
      <dgm:prSet presAssocID="{EB63AC43-CDAE-4DF1-A0FF-F7EBFCAE4977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4AF3CE-8909-4D50-A068-2BF4AAD5E8CC}" type="pres">
      <dgm:prSet presAssocID="{EB63AC43-CDAE-4DF1-A0FF-F7EBFCAE4977}" presName="hierChild4" presStyleCnt="0"/>
      <dgm:spPr/>
    </dgm:pt>
    <dgm:pt modelId="{75F4C488-F388-4431-8104-311BD30F4239}" type="pres">
      <dgm:prSet presAssocID="{5C75F091-93E4-40BD-BB6B-E7D893A655EA}" presName="Name17" presStyleLbl="parChTrans1D3" presStyleIdx="4" presStyleCnt="5"/>
      <dgm:spPr/>
      <dgm:t>
        <a:bodyPr/>
        <a:lstStyle/>
        <a:p>
          <a:endParaRPr lang="ru-RU"/>
        </a:p>
      </dgm:t>
    </dgm:pt>
    <dgm:pt modelId="{583DDD4A-9615-4322-A85E-02A37D88D79B}" type="pres">
      <dgm:prSet presAssocID="{6D323ECC-9187-43F5-98B6-3F0FE32AB6B4}" presName="hierRoot3" presStyleCnt="0"/>
      <dgm:spPr/>
    </dgm:pt>
    <dgm:pt modelId="{0F39D9DF-21DB-473E-8A90-64F113E7A1FF}" type="pres">
      <dgm:prSet presAssocID="{6D323ECC-9187-43F5-98B6-3F0FE32AB6B4}" presName="composite3" presStyleCnt="0"/>
      <dgm:spPr/>
    </dgm:pt>
    <dgm:pt modelId="{1626C10E-208F-4453-94AB-78D5A544C6EB}" type="pres">
      <dgm:prSet presAssocID="{6D323ECC-9187-43F5-98B6-3F0FE32AB6B4}" presName="background3" presStyleLbl="node3" presStyleIdx="4" presStyleCnt="5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074EE1F7-C058-41E2-8AE7-E595ECF3CB97}" type="pres">
      <dgm:prSet presAssocID="{6D323ECC-9187-43F5-98B6-3F0FE32AB6B4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883C18-9464-438C-9959-8500639474A9}" type="pres">
      <dgm:prSet presAssocID="{6D323ECC-9187-43F5-98B6-3F0FE32AB6B4}" presName="hierChild4" presStyleCnt="0"/>
      <dgm:spPr/>
    </dgm:pt>
  </dgm:ptLst>
  <dgm:cxnLst>
    <dgm:cxn modelId="{D93E311D-7EDC-44D5-920D-9E3B62978830}" srcId="{EE6B92D9-83ED-4F1D-B3FC-A098747A3003}" destId="{F05C813D-68A7-46E5-9A8D-949C3656C225}" srcOrd="1" destOrd="0" parTransId="{E88E43C6-7406-4FF8-9312-7E4B874FB165}" sibTransId="{2335F243-8141-42EC-974A-BF8A0BDDD426}"/>
    <dgm:cxn modelId="{33D2FB56-7109-4FA5-A446-D8EB308C50D2}" type="presOf" srcId="{2172E863-397E-4971-B8F1-8371946251CA}" destId="{9E36173A-6D84-42D7-9E72-AD04920580A3}" srcOrd="0" destOrd="0" presId="urn:microsoft.com/office/officeart/2005/8/layout/hierarchy1"/>
    <dgm:cxn modelId="{D1F3D25C-ACB8-4456-B5A4-7BF087BDA543}" srcId="{2172E863-397E-4971-B8F1-8371946251CA}" destId="{0485F987-4A80-4E8C-874D-24F99EA0ECBF}" srcOrd="1" destOrd="0" parTransId="{BB7FDE03-7D07-4693-8A88-9707320F2E2C}" sibTransId="{3185FEDA-CBC3-4408-BF23-BB686E9F8D08}"/>
    <dgm:cxn modelId="{8468AE70-E334-4612-8F91-3BC5CAC8574B}" type="presOf" srcId="{0485F987-4A80-4E8C-874D-24F99EA0ECBF}" destId="{EA976332-D7E8-4F14-9115-2BAE8921FC15}" srcOrd="0" destOrd="0" presId="urn:microsoft.com/office/officeart/2005/8/layout/hierarchy1"/>
    <dgm:cxn modelId="{35F06AB8-536C-4383-A695-C7FAD939F970}" srcId="{0485F987-4A80-4E8C-874D-24F99EA0ECBF}" destId="{6D323ECC-9187-43F5-98B6-3F0FE32AB6B4}" srcOrd="2" destOrd="0" parTransId="{5C75F091-93E4-40BD-BB6B-E7D893A655EA}" sibTransId="{76BA1FA4-3EC8-42D0-AB67-6A4C04683BBF}"/>
    <dgm:cxn modelId="{64527A91-7A79-4C5D-A178-C884C99F60E5}" type="presOf" srcId="{826D81BD-2A8B-4355-B7CE-A3CD2959ACDD}" destId="{EA04CC29-D6C0-4CA7-A91F-B840B9E8278D}" srcOrd="0" destOrd="0" presId="urn:microsoft.com/office/officeart/2005/8/layout/hierarchy1"/>
    <dgm:cxn modelId="{B9F5DB88-0E82-429F-B93F-6A2468A1BA67}" type="presOf" srcId="{90C8F1BC-973E-4794-A026-6FF9D6D02DDF}" destId="{C1E22CEC-CDE5-420D-996E-36A2FC03F14F}" srcOrd="0" destOrd="0" presId="urn:microsoft.com/office/officeart/2005/8/layout/hierarchy1"/>
    <dgm:cxn modelId="{8FDF7E11-8FC7-4E64-A035-C97108901A78}" type="presOf" srcId="{95F64680-5FB1-40DE-95E8-2906E025CB38}" destId="{61769C7B-DC29-4B88-B014-A550A0D80F68}" srcOrd="0" destOrd="0" presId="urn:microsoft.com/office/officeart/2005/8/layout/hierarchy1"/>
    <dgm:cxn modelId="{7EDFF3F3-6021-4B55-83B5-7CDB3E2C3EEE}" type="presOf" srcId="{5C75F091-93E4-40BD-BB6B-E7D893A655EA}" destId="{75F4C488-F388-4431-8104-311BD30F4239}" srcOrd="0" destOrd="0" presId="urn:microsoft.com/office/officeart/2005/8/layout/hierarchy1"/>
    <dgm:cxn modelId="{10F881DD-DA66-4447-93AD-D5DE7B69FD94}" type="presOf" srcId="{E88E43C6-7406-4FF8-9312-7E4B874FB165}" destId="{8F6AAB22-98B6-479F-A593-3201C3B0C7E7}" srcOrd="0" destOrd="0" presId="urn:microsoft.com/office/officeart/2005/8/layout/hierarchy1"/>
    <dgm:cxn modelId="{989BFF7C-BB22-4EB4-9022-F06B614C7771}" type="presOf" srcId="{F05C813D-68A7-46E5-9A8D-949C3656C225}" destId="{45C43D26-F507-4A54-82EB-3ABCD32C8C84}" srcOrd="0" destOrd="0" presId="urn:microsoft.com/office/officeart/2005/8/layout/hierarchy1"/>
    <dgm:cxn modelId="{C676AAB5-B5D1-4618-A266-533A03A37AF1}" type="presOf" srcId="{EB63AC43-CDAE-4DF1-A0FF-F7EBFCAE4977}" destId="{F72DE804-349A-49AC-88B1-EB4527EA9447}" srcOrd="0" destOrd="0" presId="urn:microsoft.com/office/officeart/2005/8/layout/hierarchy1"/>
    <dgm:cxn modelId="{8E9224D2-1254-499C-8155-54DEF95D7DDD}" srcId="{826D81BD-2A8B-4355-B7CE-A3CD2959ACDD}" destId="{2172E863-397E-4971-B8F1-8371946251CA}" srcOrd="0" destOrd="0" parTransId="{67181AD1-D083-4946-BC3A-E4B475ECA7A2}" sibTransId="{7F1AEAF7-098E-49DD-A383-6F8282436E70}"/>
    <dgm:cxn modelId="{5EEB7867-E58A-456A-A160-A04A9BA15D8C}" srcId="{EE6B92D9-83ED-4F1D-B3FC-A098747A3003}" destId="{D3BC7717-3869-4070-BB3D-7C6BA9303A25}" srcOrd="0" destOrd="0" parTransId="{D4905869-D96F-451A-A553-5AF2B40F375D}" sibTransId="{D20307AA-FD43-45F1-B097-1C5BE96050AC}"/>
    <dgm:cxn modelId="{5C2D8910-99D1-4050-A508-FC5E367DAD50}" type="presOf" srcId="{D4905869-D96F-451A-A553-5AF2B40F375D}" destId="{39E4D556-9206-4991-BA32-9D3882172DA9}" srcOrd="0" destOrd="0" presId="urn:microsoft.com/office/officeart/2005/8/layout/hierarchy1"/>
    <dgm:cxn modelId="{F4A8FD5F-3146-4CF1-9116-F8EE286E0690}" type="presOf" srcId="{EE6B92D9-83ED-4F1D-B3FC-A098747A3003}" destId="{ACC4D0C7-A26C-495B-A748-3D1368858924}" srcOrd="0" destOrd="0" presId="urn:microsoft.com/office/officeart/2005/8/layout/hierarchy1"/>
    <dgm:cxn modelId="{EEBAB560-2C0C-420E-A046-731A6AA70692}" type="presOf" srcId="{67D15CD1-8EDC-43D8-A330-02F734E0546B}" destId="{461AFB4B-7612-4171-A16E-487F6EA320FB}" srcOrd="0" destOrd="0" presId="urn:microsoft.com/office/officeart/2005/8/layout/hierarchy1"/>
    <dgm:cxn modelId="{35AA071F-6DFF-4A43-8245-4BBE17CA20DE}" type="presOf" srcId="{BB7FDE03-7D07-4693-8A88-9707320F2E2C}" destId="{053349DF-F044-41FE-86AC-BB4921CBE814}" srcOrd="0" destOrd="0" presId="urn:microsoft.com/office/officeart/2005/8/layout/hierarchy1"/>
    <dgm:cxn modelId="{2E1157A6-3742-4ECE-ADC2-1CE31A82C1FC}" type="presOf" srcId="{61120A1C-31B3-4099-B179-1DD02C6A2D0E}" destId="{12B92758-3992-4DAA-A31E-632CFA537730}" srcOrd="0" destOrd="0" presId="urn:microsoft.com/office/officeart/2005/8/layout/hierarchy1"/>
    <dgm:cxn modelId="{BD47E5CE-82D4-443E-8FD2-F8423A8A1493}" type="presOf" srcId="{D3BC7717-3869-4070-BB3D-7C6BA9303A25}" destId="{76A34FD0-26E6-4AA0-9CFB-914A02C74590}" srcOrd="0" destOrd="0" presId="urn:microsoft.com/office/officeart/2005/8/layout/hierarchy1"/>
    <dgm:cxn modelId="{EECE367C-7B04-4261-BDCD-98C5EB703044}" srcId="{2172E863-397E-4971-B8F1-8371946251CA}" destId="{EE6B92D9-83ED-4F1D-B3FC-A098747A3003}" srcOrd="0" destOrd="0" parTransId="{95F64680-5FB1-40DE-95E8-2906E025CB38}" sibTransId="{0A864027-4B97-4B8D-8218-FCE3DAC524FD}"/>
    <dgm:cxn modelId="{0BD81BAF-837A-4395-85A3-40713B3D2025}" type="presOf" srcId="{6D323ECC-9187-43F5-98B6-3F0FE32AB6B4}" destId="{074EE1F7-C058-41E2-8AE7-E595ECF3CB97}" srcOrd="0" destOrd="0" presId="urn:microsoft.com/office/officeart/2005/8/layout/hierarchy1"/>
    <dgm:cxn modelId="{34484F54-8570-40AE-AAD5-DC6785E97B8E}" srcId="{0485F987-4A80-4E8C-874D-24F99EA0ECBF}" destId="{EB63AC43-CDAE-4DF1-A0FF-F7EBFCAE4977}" srcOrd="1" destOrd="0" parTransId="{67D15CD1-8EDC-43D8-A330-02F734E0546B}" sibTransId="{14382A9E-FB24-40EB-B8F5-E863F90E9267}"/>
    <dgm:cxn modelId="{D638B3E2-C856-410E-8A8E-F9ED2A0D0B14}" srcId="{0485F987-4A80-4E8C-874D-24F99EA0ECBF}" destId="{90C8F1BC-973E-4794-A026-6FF9D6D02DDF}" srcOrd="0" destOrd="0" parTransId="{61120A1C-31B3-4099-B179-1DD02C6A2D0E}" sibTransId="{8EBEE5CA-18F0-4CD3-9355-6DCD8BA4C80A}"/>
    <dgm:cxn modelId="{0786EA83-963F-4CF1-BF83-03B84ADDA09A}" type="presParOf" srcId="{EA04CC29-D6C0-4CA7-A91F-B840B9E8278D}" destId="{F56D778D-9DC1-489B-839E-561073B838BB}" srcOrd="0" destOrd="0" presId="urn:microsoft.com/office/officeart/2005/8/layout/hierarchy1"/>
    <dgm:cxn modelId="{57D71F7E-B377-4C5F-971A-ECD3109074CE}" type="presParOf" srcId="{F56D778D-9DC1-489B-839E-561073B838BB}" destId="{A2DFDF8E-BD85-417A-AD83-5C84BD1D10D7}" srcOrd="0" destOrd="0" presId="urn:microsoft.com/office/officeart/2005/8/layout/hierarchy1"/>
    <dgm:cxn modelId="{8BB931A9-387D-4EFF-9EEB-3F217F784DB7}" type="presParOf" srcId="{A2DFDF8E-BD85-417A-AD83-5C84BD1D10D7}" destId="{50502AEF-9E3B-42BC-ABF0-AD09FC312EF9}" srcOrd="0" destOrd="0" presId="urn:microsoft.com/office/officeart/2005/8/layout/hierarchy1"/>
    <dgm:cxn modelId="{C82103EF-CA7B-4C21-950A-AF3F0FD41749}" type="presParOf" srcId="{A2DFDF8E-BD85-417A-AD83-5C84BD1D10D7}" destId="{9E36173A-6D84-42D7-9E72-AD04920580A3}" srcOrd="1" destOrd="0" presId="urn:microsoft.com/office/officeart/2005/8/layout/hierarchy1"/>
    <dgm:cxn modelId="{9FF916A9-8E92-48BE-BD97-33B73BFCF52C}" type="presParOf" srcId="{F56D778D-9DC1-489B-839E-561073B838BB}" destId="{670279D3-8FF4-493D-AA6A-28A807941AC1}" srcOrd="1" destOrd="0" presId="urn:microsoft.com/office/officeart/2005/8/layout/hierarchy1"/>
    <dgm:cxn modelId="{ED23DDE2-DE3E-4D13-8392-080D8E01D393}" type="presParOf" srcId="{670279D3-8FF4-493D-AA6A-28A807941AC1}" destId="{61769C7B-DC29-4B88-B014-A550A0D80F68}" srcOrd="0" destOrd="0" presId="urn:microsoft.com/office/officeart/2005/8/layout/hierarchy1"/>
    <dgm:cxn modelId="{A641B610-256C-4CBE-91FC-0F93080E983A}" type="presParOf" srcId="{670279D3-8FF4-493D-AA6A-28A807941AC1}" destId="{AE1E0329-D553-4587-A6C7-6E728A668964}" srcOrd="1" destOrd="0" presId="urn:microsoft.com/office/officeart/2005/8/layout/hierarchy1"/>
    <dgm:cxn modelId="{BB7D3F7A-90CD-4524-8F92-7CE5968CC8E5}" type="presParOf" srcId="{AE1E0329-D553-4587-A6C7-6E728A668964}" destId="{E53AE31A-8A62-465F-8BF0-5874CF6682F7}" srcOrd="0" destOrd="0" presId="urn:microsoft.com/office/officeart/2005/8/layout/hierarchy1"/>
    <dgm:cxn modelId="{100F2358-421C-4048-8EC6-B09E6DF5D93D}" type="presParOf" srcId="{E53AE31A-8A62-465F-8BF0-5874CF6682F7}" destId="{12190201-0869-40C9-BCE2-4D7831C0A779}" srcOrd="0" destOrd="0" presId="urn:microsoft.com/office/officeart/2005/8/layout/hierarchy1"/>
    <dgm:cxn modelId="{AA2AE10D-485F-4357-B43D-2C78625FC0B4}" type="presParOf" srcId="{E53AE31A-8A62-465F-8BF0-5874CF6682F7}" destId="{ACC4D0C7-A26C-495B-A748-3D1368858924}" srcOrd="1" destOrd="0" presId="urn:microsoft.com/office/officeart/2005/8/layout/hierarchy1"/>
    <dgm:cxn modelId="{2BF230CB-3837-4181-A68E-E74C5EB845D1}" type="presParOf" srcId="{AE1E0329-D553-4587-A6C7-6E728A668964}" destId="{F93EA2B6-2124-469A-AFE8-7A1B2DF5DCBF}" srcOrd="1" destOrd="0" presId="urn:microsoft.com/office/officeart/2005/8/layout/hierarchy1"/>
    <dgm:cxn modelId="{6DBCA729-28F6-405C-9B90-408A27095EDB}" type="presParOf" srcId="{F93EA2B6-2124-469A-AFE8-7A1B2DF5DCBF}" destId="{39E4D556-9206-4991-BA32-9D3882172DA9}" srcOrd="0" destOrd="0" presId="urn:microsoft.com/office/officeart/2005/8/layout/hierarchy1"/>
    <dgm:cxn modelId="{79295AED-E440-4A8A-9280-AC240E2A656B}" type="presParOf" srcId="{F93EA2B6-2124-469A-AFE8-7A1B2DF5DCBF}" destId="{40F68213-5A91-4F72-9AA2-608D52334987}" srcOrd="1" destOrd="0" presId="urn:microsoft.com/office/officeart/2005/8/layout/hierarchy1"/>
    <dgm:cxn modelId="{5A464248-DC5F-423F-A874-2574FFBA72CA}" type="presParOf" srcId="{40F68213-5A91-4F72-9AA2-608D52334987}" destId="{E92CCC73-7F64-4330-9388-F3A2E94D446D}" srcOrd="0" destOrd="0" presId="urn:microsoft.com/office/officeart/2005/8/layout/hierarchy1"/>
    <dgm:cxn modelId="{540CF8EB-8C7E-44A1-93A0-CE18C7272BED}" type="presParOf" srcId="{E92CCC73-7F64-4330-9388-F3A2E94D446D}" destId="{246BCADB-FD3C-4CD7-8269-3F6C06C44E6F}" srcOrd="0" destOrd="0" presId="urn:microsoft.com/office/officeart/2005/8/layout/hierarchy1"/>
    <dgm:cxn modelId="{47EA7049-127C-4FFC-890A-BE993BEA2E28}" type="presParOf" srcId="{E92CCC73-7F64-4330-9388-F3A2E94D446D}" destId="{76A34FD0-26E6-4AA0-9CFB-914A02C74590}" srcOrd="1" destOrd="0" presId="urn:microsoft.com/office/officeart/2005/8/layout/hierarchy1"/>
    <dgm:cxn modelId="{177284D7-11B3-443F-B58B-DD8F9A6EA045}" type="presParOf" srcId="{40F68213-5A91-4F72-9AA2-608D52334987}" destId="{962183E5-C30C-4E9B-94EF-E064C35E6405}" srcOrd="1" destOrd="0" presId="urn:microsoft.com/office/officeart/2005/8/layout/hierarchy1"/>
    <dgm:cxn modelId="{6C480FC3-F82D-4D23-B5BF-25EB3470A081}" type="presParOf" srcId="{F93EA2B6-2124-469A-AFE8-7A1B2DF5DCBF}" destId="{8F6AAB22-98B6-479F-A593-3201C3B0C7E7}" srcOrd="2" destOrd="0" presId="urn:microsoft.com/office/officeart/2005/8/layout/hierarchy1"/>
    <dgm:cxn modelId="{807EA078-EC83-49E7-A1CC-0EAE8CFBF5DF}" type="presParOf" srcId="{F93EA2B6-2124-469A-AFE8-7A1B2DF5DCBF}" destId="{743352D4-D67C-479F-ACF6-B5E69E245E17}" srcOrd="3" destOrd="0" presId="urn:microsoft.com/office/officeart/2005/8/layout/hierarchy1"/>
    <dgm:cxn modelId="{EFCBE369-AC7A-4482-AC22-F4482D0E343B}" type="presParOf" srcId="{743352D4-D67C-479F-ACF6-B5E69E245E17}" destId="{1FE513DA-00A7-4A67-949F-72C0BD37F84C}" srcOrd="0" destOrd="0" presId="urn:microsoft.com/office/officeart/2005/8/layout/hierarchy1"/>
    <dgm:cxn modelId="{B5ADE63F-E723-437F-9A79-9B71F94F0902}" type="presParOf" srcId="{1FE513DA-00A7-4A67-949F-72C0BD37F84C}" destId="{5CD261CB-D6A3-4991-9E92-5A3A69349E0A}" srcOrd="0" destOrd="0" presId="urn:microsoft.com/office/officeart/2005/8/layout/hierarchy1"/>
    <dgm:cxn modelId="{77CE1A11-8731-4812-A04E-F863337D3271}" type="presParOf" srcId="{1FE513DA-00A7-4A67-949F-72C0BD37F84C}" destId="{45C43D26-F507-4A54-82EB-3ABCD32C8C84}" srcOrd="1" destOrd="0" presId="urn:microsoft.com/office/officeart/2005/8/layout/hierarchy1"/>
    <dgm:cxn modelId="{BC7C8F1B-5206-4CA9-A492-43CA7C58FE83}" type="presParOf" srcId="{743352D4-D67C-479F-ACF6-B5E69E245E17}" destId="{8A622031-C38C-4EA6-AB80-CDE21A30DF4B}" srcOrd="1" destOrd="0" presId="urn:microsoft.com/office/officeart/2005/8/layout/hierarchy1"/>
    <dgm:cxn modelId="{E52FEFC0-0CAE-4612-A307-500F85352397}" type="presParOf" srcId="{670279D3-8FF4-493D-AA6A-28A807941AC1}" destId="{053349DF-F044-41FE-86AC-BB4921CBE814}" srcOrd="2" destOrd="0" presId="urn:microsoft.com/office/officeart/2005/8/layout/hierarchy1"/>
    <dgm:cxn modelId="{F3011B58-CB10-454F-8CE3-F8AAC64FBDDF}" type="presParOf" srcId="{670279D3-8FF4-493D-AA6A-28A807941AC1}" destId="{8C1AA8A0-60EB-4E6C-BB92-5EE6B82158D7}" srcOrd="3" destOrd="0" presId="urn:microsoft.com/office/officeart/2005/8/layout/hierarchy1"/>
    <dgm:cxn modelId="{5D551F2C-49F5-47B8-8C21-DAB749C5A627}" type="presParOf" srcId="{8C1AA8A0-60EB-4E6C-BB92-5EE6B82158D7}" destId="{8CE200BD-58B9-49CA-B7CB-CF704D3DD3D2}" srcOrd="0" destOrd="0" presId="urn:microsoft.com/office/officeart/2005/8/layout/hierarchy1"/>
    <dgm:cxn modelId="{D1931B17-3C28-4DFD-86F1-8F5C3D08F55F}" type="presParOf" srcId="{8CE200BD-58B9-49CA-B7CB-CF704D3DD3D2}" destId="{762BA94E-E584-4FFB-9752-14EB5770E342}" srcOrd="0" destOrd="0" presId="urn:microsoft.com/office/officeart/2005/8/layout/hierarchy1"/>
    <dgm:cxn modelId="{5BF66B17-2A8B-4BFC-824D-828F2EBCFE4E}" type="presParOf" srcId="{8CE200BD-58B9-49CA-B7CB-CF704D3DD3D2}" destId="{EA976332-D7E8-4F14-9115-2BAE8921FC15}" srcOrd="1" destOrd="0" presId="urn:microsoft.com/office/officeart/2005/8/layout/hierarchy1"/>
    <dgm:cxn modelId="{A988D6F0-EC76-4EE7-8F04-A32BE1A90580}" type="presParOf" srcId="{8C1AA8A0-60EB-4E6C-BB92-5EE6B82158D7}" destId="{BD9DB170-29A3-4D4F-B2D2-3690A84A64A4}" srcOrd="1" destOrd="0" presId="urn:microsoft.com/office/officeart/2005/8/layout/hierarchy1"/>
    <dgm:cxn modelId="{5DF795F1-532E-498F-8810-5B772B47F5B2}" type="presParOf" srcId="{BD9DB170-29A3-4D4F-B2D2-3690A84A64A4}" destId="{12B92758-3992-4DAA-A31E-632CFA537730}" srcOrd="0" destOrd="0" presId="urn:microsoft.com/office/officeart/2005/8/layout/hierarchy1"/>
    <dgm:cxn modelId="{8DBA9525-BA14-4AD9-A9BE-E903A706D578}" type="presParOf" srcId="{BD9DB170-29A3-4D4F-B2D2-3690A84A64A4}" destId="{E1C3BF90-1288-4637-9101-B6A2330CF395}" srcOrd="1" destOrd="0" presId="urn:microsoft.com/office/officeart/2005/8/layout/hierarchy1"/>
    <dgm:cxn modelId="{4F1FFA81-92E6-4BF1-BD89-C11314CC8362}" type="presParOf" srcId="{E1C3BF90-1288-4637-9101-B6A2330CF395}" destId="{99941D28-7C99-4078-8FC1-B5599EAD101D}" srcOrd="0" destOrd="0" presId="urn:microsoft.com/office/officeart/2005/8/layout/hierarchy1"/>
    <dgm:cxn modelId="{EC5608D8-BC20-4881-B6E6-5888F60110B1}" type="presParOf" srcId="{99941D28-7C99-4078-8FC1-B5599EAD101D}" destId="{792F7A0C-4617-4A73-BC6C-64C08BAE89A3}" srcOrd="0" destOrd="0" presId="urn:microsoft.com/office/officeart/2005/8/layout/hierarchy1"/>
    <dgm:cxn modelId="{1C978A15-708D-4707-A109-5BD3B26C2951}" type="presParOf" srcId="{99941D28-7C99-4078-8FC1-B5599EAD101D}" destId="{C1E22CEC-CDE5-420D-996E-36A2FC03F14F}" srcOrd="1" destOrd="0" presId="urn:microsoft.com/office/officeart/2005/8/layout/hierarchy1"/>
    <dgm:cxn modelId="{C86AB123-D81D-437C-B579-342ADCE11E2B}" type="presParOf" srcId="{E1C3BF90-1288-4637-9101-B6A2330CF395}" destId="{4F411725-5DBF-4A9F-9E93-BD980A97B4EC}" srcOrd="1" destOrd="0" presId="urn:microsoft.com/office/officeart/2005/8/layout/hierarchy1"/>
    <dgm:cxn modelId="{3849DF94-1E7D-4C39-82F6-FECA25F0C6A8}" type="presParOf" srcId="{BD9DB170-29A3-4D4F-B2D2-3690A84A64A4}" destId="{461AFB4B-7612-4171-A16E-487F6EA320FB}" srcOrd="2" destOrd="0" presId="urn:microsoft.com/office/officeart/2005/8/layout/hierarchy1"/>
    <dgm:cxn modelId="{FF6DAE92-1A84-4C59-BDF0-671E0194D13B}" type="presParOf" srcId="{BD9DB170-29A3-4D4F-B2D2-3690A84A64A4}" destId="{AC5D2F75-C8C2-4E07-B589-E28E537EB8FF}" srcOrd="3" destOrd="0" presId="urn:microsoft.com/office/officeart/2005/8/layout/hierarchy1"/>
    <dgm:cxn modelId="{48EA50FE-A63C-41DE-BF5D-60B090036C6A}" type="presParOf" srcId="{AC5D2F75-C8C2-4E07-B589-E28E537EB8FF}" destId="{67B50130-6C3D-4CC0-A3F9-129567BA6A60}" srcOrd="0" destOrd="0" presId="urn:microsoft.com/office/officeart/2005/8/layout/hierarchy1"/>
    <dgm:cxn modelId="{7BC87ED9-24CF-40CF-AFA4-B62AB0BCF414}" type="presParOf" srcId="{67B50130-6C3D-4CC0-A3F9-129567BA6A60}" destId="{CAF6E154-303C-4F24-B10D-0C6C45C2314F}" srcOrd="0" destOrd="0" presId="urn:microsoft.com/office/officeart/2005/8/layout/hierarchy1"/>
    <dgm:cxn modelId="{70134B62-02CA-461F-8FD7-FEB5F76C08A3}" type="presParOf" srcId="{67B50130-6C3D-4CC0-A3F9-129567BA6A60}" destId="{F72DE804-349A-49AC-88B1-EB4527EA9447}" srcOrd="1" destOrd="0" presId="urn:microsoft.com/office/officeart/2005/8/layout/hierarchy1"/>
    <dgm:cxn modelId="{392DE1BA-8FC9-4610-9B2A-525E2434FD1E}" type="presParOf" srcId="{AC5D2F75-C8C2-4E07-B589-E28E537EB8FF}" destId="{424AF3CE-8909-4D50-A068-2BF4AAD5E8CC}" srcOrd="1" destOrd="0" presId="urn:microsoft.com/office/officeart/2005/8/layout/hierarchy1"/>
    <dgm:cxn modelId="{53443F95-4853-453E-B031-12611FF035C5}" type="presParOf" srcId="{BD9DB170-29A3-4D4F-B2D2-3690A84A64A4}" destId="{75F4C488-F388-4431-8104-311BD30F4239}" srcOrd="4" destOrd="0" presId="urn:microsoft.com/office/officeart/2005/8/layout/hierarchy1"/>
    <dgm:cxn modelId="{837D4566-DDAD-4D66-9CE3-F24017F87DA4}" type="presParOf" srcId="{BD9DB170-29A3-4D4F-B2D2-3690A84A64A4}" destId="{583DDD4A-9615-4322-A85E-02A37D88D79B}" srcOrd="5" destOrd="0" presId="urn:microsoft.com/office/officeart/2005/8/layout/hierarchy1"/>
    <dgm:cxn modelId="{D2AEBB67-D971-4757-AC3D-323610EDAAFC}" type="presParOf" srcId="{583DDD4A-9615-4322-A85E-02A37D88D79B}" destId="{0F39D9DF-21DB-473E-8A90-64F113E7A1FF}" srcOrd="0" destOrd="0" presId="urn:microsoft.com/office/officeart/2005/8/layout/hierarchy1"/>
    <dgm:cxn modelId="{A3604CA3-B1C2-4B86-84A9-3F1C24426A70}" type="presParOf" srcId="{0F39D9DF-21DB-473E-8A90-64F113E7A1FF}" destId="{1626C10E-208F-4453-94AB-78D5A544C6EB}" srcOrd="0" destOrd="0" presId="urn:microsoft.com/office/officeart/2005/8/layout/hierarchy1"/>
    <dgm:cxn modelId="{E1E36BC2-D7FD-4443-94F8-FCC67192C575}" type="presParOf" srcId="{0F39D9DF-21DB-473E-8A90-64F113E7A1FF}" destId="{074EE1F7-C058-41E2-8AE7-E595ECF3CB97}" srcOrd="1" destOrd="0" presId="urn:microsoft.com/office/officeart/2005/8/layout/hierarchy1"/>
    <dgm:cxn modelId="{B8686526-802E-4203-9FDF-26EB98A64688}" type="presParOf" srcId="{583DDD4A-9615-4322-A85E-02A37D88D79B}" destId="{A5883C18-9464-438C-9959-8500639474A9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033AE2-B1F4-482A-AA64-BA04B7945E66}" type="doc">
      <dgm:prSet loTypeId="urn:microsoft.com/office/officeart/2005/8/layout/vList4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4DF4DD50-BD4C-48A0-876B-BAA8FA8BE63C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l"/>
          <a:endParaRPr kumimoji="0" lang="uk-UA" sz="1200" b="1" i="0" u="none" strike="noStrike" cap="none" normalizeH="0" baseline="0" dirty="0" smtClean="0">
            <a:ln/>
            <a:effectLst/>
            <a:latin typeface="Times New Roman" pitchFamily="18" charset="0"/>
            <a:ea typeface="Calibri" pitchFamily="34" charset="0"/>
            <a:cs typeface="Times New Roman" pitchFamily="18" charset="0"/>
          </a:endParaRPr>
        </a:p>
        <a:p>
          <a:pPr algn="just"/>
          <a:r>
            <a:rPr kumimoji="0" lang="uk-UA" sz="1800" b="1" i="0" u="none" strike="noStrike" cap="none" normalizeH="0" baseline="0" dirty="0" smtClean="0">
              <a:ln/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Бібліографічне посилання – </a:t>
          </a:r>
          <a:r>
            <a:rPr kumimoji="0" lang="uk-UA" sz="1800" b="0" i="0" u="none" strike="noStrike" cap="none" normalizeH="0" baseline="0" dirty="0" smtClean="0">
              <a:ln/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сукупність бібліографічних відомостей про цитований, розглядуваний або згадуваний у тексті документа інший документ, що є необхідними й достатніми для його загальної характеристики, </a:t>
          </a:r>
          <a:r>
            <a:rPr kumimoji="0" lang="uk-UA" sz="1800" b="0" i="0" u="none" strike="noStrike" cap="none" normalizeH="0" baseline="0" dirty="0" err="1" smtClean="0">
              <a:ln/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ідентифікування</a:t>
          </a:r>
          <a:r>
            <a:rPr kumimoji="0" lang="uk-UA" sz="1800" b="0" i="0" u="none" strike="noStrike" cap="none" normalizeH="0" baseline="0" dirty="0" smtClean="0">
              <a:ln/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 та пошуку </a:t>
          </a:r>
          <a:endParaRPr lang="ru-RU" sz="1800" b="0" dirty="0"/>
        </a:p>
      </dgm:t>
    </dgm:pt>
    <dgm:pt modelId="{9A6E6918-A9C0-4B18-9F65-2EC6B59B15B7}" type="sibTrans" cxnId="{2861F9E1-D4F7-4C56-9825-C1FA58EBA187}">
      <dgm:prSet/>
      <dgm:spPr/>
      <dgm:t>
        <a:bodyPr/>
        <a:lstStyle/>
        <a:p>
          <a:endParaRPr lang="ru-RU"/>
        </a:p>
      </dgm:t>
    </dgm:pt>
    <dgm:pt modelId="{216D3C75-96BC-4780-80D2-D42C58671165}" type="parTrans" cxnId="{2861F9E1-D4F7-4C56-9825-C1FA58EBA187}">
      <dgm:prSet/>
      <dgm:spPr/>
      <dgm:t>
        <a:bodyPr/>
        <a:lstStyle/>
        <a:p>
          <a:endParaRPr lang="ru-RU"/>
        </a:p>
      </dgm:t>
    </dgm:pt>
    <dgm:pt modelId="{72B0D2A3-0D39-429B-8C8E-D4DDE2B28765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just"/>
          <a:r>
            <a:rPr kumimoji="0" lang="uk-UA" sz="1800" b="1" i="0" u="none" strike="noStrike" cap="none" normalizeH="0" baseline="0" dirty="0" smtClean="0">
              <a:ln/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Цитата</a:t>
          </a:r>
          <a:r>
            <a:rPr kumimoji="0" lang="uk-UA" sz="1800" b="0" i="0" u="none" strike="noStrike" cap="none" normalizeH="0" baseline="0" dirty="0" smtClean="0">
              <a:ln/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 </a:t>
          </a:r>
          <a:r>
            <a:rPr kumimoji="0" lang="uk-UA" sz="1800" b="0" i="0" u="none" strike="noStrike" cap="none" normalizeH="0" baseline="0" dirty="0" smtClean="0">
              <a:ln/>
              <a:effectLst/>
              <a:latin typeface="Calibri"/>
              <a:ea typeface="Calibri" pitchFamily="34" charset="0"/>
              <a:cs typeface="Times New Roman" pitchFamily="18" charset="0"/>
            </a:rPr>
            <a:t>–</a:t>
          </a:r>
          <a:r>
            <a:rPr kumimoji="0" lang="uk-UA" sz="1800" b="0" i="0" u="none" strike="noStrike" cap="none" normalizeH="0" baseline="0" dirty="0" smtClean="0">
              <a:ln/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 це дослівний уривок твору, вислів. Їх використовують для того, щоб передати думку автора першоджерела, для ідентифікації поглядів при зіставленні різних думок тощо</a:t>
          </a:r>
          <a:endParaRPr lang="ru-RU" sz="1800" dirty="0"/>
        </a:p>
      </dgm:t>
    </dgm:pt>
    <dgm:pt modelId="{981CBF6D-090D-4F92-B49F-7D60A3814184}" type="parTrans" cxnId="{A676E6CC-3E87-42B0-BE16-8B6855A574DD}">
      <dgm:prSet/>
      <dgm:spPr/>
      <dgm:t>
        <a:bodyPr/>
        <a:lstStyle/>
        <a:p>
          <a:endParaRPr lang="ru-RU"/>
        </a:p>
      </dgm:t>
    </dgm:pt>
    <dgm:pt modelId="{E0D02398-2395-4A9F-9644-9AF5F463D567}" type="sibTrans" cxnId="{A676E6CC-3E87-42B0-BE16-8B6855A574DD}">
      <dgm:prSet/>
      <dgm:spPr/>
      <dgm:t>
        <a:bodyPr/>
        <a:lstStyle/>
        <a:p>
          <a:endParaRPr lang="ru-RU"/>
        </a:p>
      </dgm:t>
    </dgm:pt>
    <dgm:pt modelId="{3CB0DA56-4C34-4BBE-A4F1-58A825B521E0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Об’єкти бібліографічного посилання – </a:t>
          </a:r>
          <a:r>
            <a:rPr lang="uk-UA" sz="1800" b="0" dirty="0" smtClean="0">
              <a:latin typeface="Times New Roman" pitchFamily="18" charset="0"/>
              <a:cs typeface="Times New Roman" pitchFamily="18" charset="0"/>
            </a:rPr>
            <a:t>всі види опублікованих і неопублікованих документів на будь-яких носіях – книжкові видання, </a:t>
          </a:r>
          <a:r>
            <a:rPr lang="uk-UA" sz="1800" b="0" dirty="0" err="1" smtClean="0">
              <a:latin typeface="Times New Roman" pitchFamily="18" charset="0"/>
              <a:cs typeface="Times New Roman" pitchFamily="18" charset="0"/>
            </a:rPr>
            <a:t>серіальні</a:t>
          </a:r>
          <a:r>
            <a:rPr lang="uk-UA" sz="1800" b="0" dirty="0" smtClean="0">
              <a:latin typeface="Times New Roman" pitchFamily="18" charset="0"/>
              <a:cs typeface="Times New Roman" pitchFamily="18" charset="0"/>
            </a:rPr>
            <a:t> та інші продовжувані ресурси, нотні, картографічні, аудіовізуальні, образотворчі матеріали, нормативно-технічні документи, </a:t>
          </a:r>
          <a:r>
            <a:rPr lang="uk-UA" sz="1800" b="0" dirty="0" err="1" smtClean="0">
              <a:latin typeface="Times New Roman" pitchFamily="18" charset="0"/>
              <a:cs typeface="Times New Roman" pitchFamily="18" charset="0"/>
            </a:rPr>
            <a:t>мікроформи</a:t>
          </a:r>
          <a:r>
            <a:rPr lang="uk-UA" sz="1800" b="0" dirty="0" smtClean="0">
              <a:latin typeface="Times New Roman" pitchFamily="18" charset="0"/>
              <a:cs typeface="Times New Roman" pitchFamily="18" charset="0"/>
            </a:rPr>
            <a:t>, електронні ресурси, тривимірні об’єкти тощо; складові частини документів; групи документів і комплекти однорідних і різнорідних документів</a:t>
          </a:r>
          <a:endParaRPr lang="ru-RU" sz="1800" b="0" dirty="0">
            <a:latin typeface="Times New Roman" pitchFamily="18" charset="0"/>
            <a:cs typeface="Times New Roman" pitchFamily="18" charset="0"/>
          </a:endParaRPr>
        </a:p>
      </dgm:t>
    </dgm:pt>
    <dgm:pt modelId="{040567D3-BA42-4A82-B78A-6AC61C3276FD}" type="parTrans" cxnId="{6721E957-7EF9-498A-B195-26AD12A83107}">
      <dgm:prSet/>
      <dgm:spPr/>
      <dgm:t>
        <a:bodyPr/>
        <a:lstStyle/>
        <a:p>
          <a:endParaRPr lang="ru-RU"/>
        </a:p>
      </dgm:t>
    </dgm:pt>
    <dgm:pt modelId="{85A8D9D1-8083-40FB-8CC6-992D7EE2C40E}" type="sibTrans" cxnId="{6721E957-7EF9-498A-B195-26AD12A83107}">
      <dgm:prSet/>
      <dgm:spPr/>
      <dgm:t>
        <a:bodyPr/>
        <a:lstStyle/>
        <a:p>
          <a:endParaRPr lang="ru-RU"/>
        </a:p>
      </dgm:t>
    </dgm:pt>
    <dgm:pt modelId="{E72DEAA6-4D10-49C0-B4B1-FB50FDD9AEC8}" type="pres">
      <dgm:prSet presAssocID="{86033AE2-B1F4-482A-AA64-BA04B7945E6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97F4D1-FA83-469A-84DD-E14117B76493}" type="pres">
      <dgm:prSet presAssocID="{4DF4DD50-BD4C-48A0-876B-BAA8FA8BE63C}" presName="comp" presStyleCnt="0"/>
      <dgm:spPr/>
      <dgm:t>
        <a:bodyPr/>
        <a:lstStyle/>
        <a:p>
          <a:endParaRPr lang="ru-RU"/>
        </a:p>
      </dgm:t>
    </dgm:pt>
    <dgm:pt modelId="{0EB4CD8F-C078-4A26-96F8-B1948B369386}" type="pres">
      <dgm:prSet presAssocID="{4DF4DD50-BD4C-48A0-876B-BAA8FA8BE63C}" presName="box" presStyleLbl="node1" presStyleIdx="0" presStyleCnt="3"/>
      <dgm:spPr/>
      <dgm:t>
        <a:bodyPr/>
        <a:lstStyle/>
        <a:p>
          <a:endParaRPr lang="ru-RU"/>
        </a:p>
      </dgm:t>
    </dgm:pt>
    <dgm:pt modelId="{95030F6E-9266-4F44-AA80-FE1F69105988}" type="pres">
      <dgm:prSet presAssocID="{4DF4DD50-BD4C-48A0-876B-BAA8FA8BE63C}" presName="img" presStyleLbl="fgImgPlace1" presStyleIdx="0" presStyleCnt="3" custScaleX="6835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2F1A06A-9DF9-47F5-A221-5964E98883FD}" type="pres">
      <dgm:prSet presAssocID="{4DF4DD50-BD4C-48A0-876B-BAA8FA8BE63C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0B2300-50BF-4572-BE03-4FA1B9B1083A}" type="pres">
      <dgm:prSet presAssocID="{9A6E6918-A9C0-4B18-9F65-2EC6B59B15B7}" presName="spacer" presStyleCnt="0"/>
      <dgm:spPr/>
      <dgm:t>
        <a:bodyPr/>
        <a:lstStyle/>
        <a:p>
          <a:endParaRPr lang="ru-RU"/>
        </a:p>
      </dgm:t>
    </dgm:pt>
    <dgm:pt modelId="{D61AEF34-BB22-40E2-8B0F-AEFB266A2652}" type="pres">
      <dgm:prSet presAssocID="{72B0D2A3-0D39-429B-8C8E-D4DDE2B28765}" presName="comp" presStyleCnt="0"/>
      <dgm:spPr/>
      <dgm:t>
        <a:bodyPr/>
        <a:lstStyle/>
        <a:p>
          <a:endParaRPr lang="ru-RU"/>
        </a:p>
      </dgm:t>
    </dgm:pt>
    <dgm:pt modelId="{FBB0AE7E-00C7-47A1-AE16-77358459EDE4}" type="pres">
      <dgm:prSet presAssocID="{72B0D2A3-0D39-429B-8C8E-D4DDE2B28765}" presName="box" presStyleLbl="node1" presStyleIdx="1" presStyleCnt="3"/>
      <dgm:spPr/>
      <dgm:t>
        <a:bodyPr/>
        <a:lstStyle/>
        <a:p>
          <a:endParaRPr lang="ru-RU"/>
        </a:p>
      </dgm:t>
    </dgm:pt>
    <dgm:pt modelId="{C1483EB2-2D99-4352-B494-98BA1FCD5DD2}" type="pres">
      <dgm:prSet presAssocID="{72B0D2A3-0D39-429B-8C8E-D4DDE2B28765}" presName="img" presStyleLbl="fgImgPlace1" presStyleIdx="1" presStyleCnt="3" custScaleX="6835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9784A33-23DE-4EDE-8BE7-B72AD16A6070}" type="pres">
      <dgm:prSet presAssocID="{72B0D2A3-0D39-429B-8C8E-D4DDE2B2876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3E46B5-1531-44A2-B312-291655DF1820}" type="pres">
      <dgm:prSet presAssocID="{E0D02398-2395-4A9F-9644-9AF5F463D567}" presName="spacer" presStyleCnt="0"/>
      <dgm:spPr/>
      <dgm:t>
        <a:bodyPr/>
        <a:lstStyle/>
        <a:p>
          <a:endParaRPr lang="ru-RU"/>
        </a:p>
      </dgm:t>
    </dgm:pt>
    <dgm:pt modelId="{D85F1968-4653-4ED3-9AEF-F4297C6B52FC}" type="pres">
      <dgm:prSet presAssocID="{3CB0DA56-4C34-4BBE-A4F1-58A825B521E0}" presName="comp" presStyleCnt="0"/>
      <dgm:spPr/>
      <dgm:t>
        <a:bodyPr/>
        <a:lstStyle/>
        <a:p>
          <a:endParaRPr lang="ru-RU"/>
        </a:p>
      </dgm:t>
    </dgm:pt>
    <dgm:pt modelId="{64046748-56EA-4369-9814-B4B61D3C45E2}" type="pres">
      <dgm:prSet presAssocID="{3CB0DA56-4C34-4BBE-A4F1-58A825B521E0}" presName="box" presStyleLbl="node1" presStyleIdx="2" presStyleCnt="3" custScaleY="136137"/>
      <dgm:spPr/>
      <dgm:t>
        <a:bodyPr/>
        <a:lstStyle/>
        <a:p>
          <a:endParaRPr lang="ru-RU"/>
        </a:p>
      </dgm:t>
    </dgm:pt>
    <dgm:pt modelId="{50363EF7-B5CD-4D1F-86C3-421133E564DE}" type="pres">
      <dgm:prSet presAssocID="{3CB0DA56-4C34-4BBE-A4F1-58A825B521E0}" presName="img" presStyleLbl="fgImgPlace1" presStyleIdx="2" presStyleCnt="3" custScaleX="6835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AEED330-8C7D-4D21-8B14-BFFE8011349B}" type="pres">
      <dgm:prSet presAssocID="{3CB0DA56-4C34-4BBE-A4F1-58A825B521E0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21E957-7EF9-498A-B195-26AD12A83107}" srcId="{86033AE2-B1F4-482A-AA64-BA04B7945E66}" destId="{3CB0DA56-4C34-4BBE-A4F1-58A825B521E0}" srcOrd="2" destOrd="0" parTransId="{040567D3-BA42-4A82-B78A-6AC61C3276FD}" sibTransId="{85A8D9D1-8083-40FB-8CC6-992D7EE2C40E}"/>
    <dgm:cxn modelId="{46C9ABCD-1CA7-463E-A0A8-D62DE5B855CA}" type="presOf" srcId="{4DF4DD50-BD4C-48A0-876B-BAA8FA8BE63C}" destId="{0EB4CD8F-C078-4A26-96F8-B1948B369386}" srcOrd="0" destOrd="0" presId="urn:microsoft.com/office/officeart/2005/8/layout/vList4"/>
    <dgm:cxn modelId="{2861F9E1-D4F7-4C56-9825-C1FA58EBA187}" srcId="{86033AE2-B1F4-482A-AA64-BA04B7945E66}" destId="{4DF4DD50-BD4C-48A0-876B-BAA8FA8BE63C}" srcOrd="0" destOrd="0" parTransId="{216D3C75-96BC-4780-80D2-D42C58671165}" sibTransId="{9A6E6918-A9C0-4B18-9F65-2EC6B59B15B7}"/>
    <dgm:cxn modelId="{750E163C-6B4D-40D3-84CB-09DA4A6A50F9}" type="presOf" srcId="{4DF4DD50-BD4C-48A0-876B-BAA8FA8BE63C}" destId="{B2F1A06A-9DF9-47F5-A221-5964E98883FD}" srcOrd="1" destOrd="0" presId="urn:microsoft.com/office/officeart/2005/8/layout/vList4"/>
    <dgm:cxn modelId="{1409D91D-5FD6-4862-AAED-53FF9FA82DE1}" type="presOf" srcId="{3CB0DA56-4C34-4BBE-A4F1-58A825B521E0}" destId="{3AEED330-8C7D-4D21-8B14-BFFE8011349B}" srcOrd="1" destOrd="0" presId="urn:microsoft.com/office/officeart/2005/8/layout/vList4"/>
    <dgm:cxn modelId="{87934148-FDA3-493F-8EF8-AC1A7FE837F6}" type="presOf" srcId="{86033AE2-B1F4-482A-AA64-BA04B7945E66}" destId="{E72DEAA6-4D10-49C0-B4B1-FB50FDD9AEC8}" srcOrd="0" destOrd="0" presId="urn:microsoft.com/office/officeart/2005/8/layout/vList4"/>
    <dgm:cxn modelId="{1EAED4DE-B1B0-40B8-A59D-7EDF21B6E0C7}" type="presOf" srcId="{72B0D2A3-0D39-429B-8C8E-D4DDE2B28765}" destId="{B9784A33-23DE-4EDE-8BE7-B72AD16A6070}" srcOrd="1" destOrd="0" presId="urn:microsoft.com/office/officeart/2005/8/layout/vList4"/>
    <dgm:cxn modelId="{3BC8A7ED-2798-4E57-A69C-3C651C11507A}" type="presOf" srcId="{3CB0DA56-4C34-4BBE-A4F1-58A825B521E0}" destId="{64046748-56EA-4369-9814-B4B61D3C45E2}" srcOrd="0" destOrd="0" presId="urn:microsoft.com/office/officeart/2005/8/layout/vList4"/>
    <dgm:cxn modelId="{A676E6CC-3E87-42B0-BE16-8B6855A574DD}" srcId="{86033AE2-B1F4-482A-AA64-BA04B7945E66}" destId="{72B0D2A3-0D39-429B-8C8E-D4DDE2B28765}" srcOrd="1" destOrd="0" parTransId="{981CBF6D-090D-4F92-B49F-7D60A3814184}" sibTransId="{E0D02398-2395-4A9F-9644-9AF5F463D567}"/>
    <dgm:cxn modelId="{FFED96BF-49AD-4109-B30F-E79C015FCBEA}" type="presOf" srcId="{72B0D2A3-0D39-429B-8C8E-D4DDE2B28765}" destId="{FBB0AE7E-00C7-47A1-AE16-77358459EDE4}" srcOrd="0" destOrd="0" presId="urn:microsoft.com/office/officeart/2005/8/layout/vList4"/>
    <dgm:cxn modelId="{19A5C715-8B96-490F-ADAA-B1601216EBAD}" type="presParOf" srcId="{E72DEAA6-4D10-49C0-B4B1-FB50FDD9AEC8}" destId="{AA97F4D1-FA83-469A-84DD-E14117B76493}" srcOrd="0" destOrd="0" presId="urn:microsoft.com/office/officeart/2005/8/layout/vList4"/>
    <dgm:cxn modelId="{B5BAAC17-4A6E-4502-8A00-4F3263A049E9}" type="presParOf" srcId="{AA97F4D1-FA83-469A-84DD-E14117B76493}" destId="{0EB4CD8F-C078-4A26-96F8-B1948B369386}" srcOrd="0" destOrd="0" presId="urn:microsoft.com/office/officeart/2005/8/layout/vList4"/>
    <dgm:cxn modelId="{074B0E9C-CA2E-4955-AC51-466B95A915A4}" type="presParOf" srcId="{AA97F4D1-FA83-469A-84DD-E14117B76493}" destId="{95030F6E-9266-4F44-AA80-FE1F69105988}" srcOrd="1" destOrd="0" presId="urn:microsoft.com/office/officeart/2005/8/layout/vList4"/>
    <dgm:cxn modelId="{99889D15-D0CB-4B24-B857-0FF11583EBCD}" type="presParOf" srcId="{AA97F4D1-FA83-469A-84DD-E14117B76493}" destId="{B2F1A06A-9DF9-47F5-A221-5964E98883FD}" srcOrd="2" destOrd="0" presId="urn:microsoft.com/office/officeart/2005/8/layout/vList4"/>
    <dgm:cxn modelId="{3E371B73-1854-4485-A318-C113A990D7D4}" type="presParOf" srcId="{E72DEAA6-4D10-49C0-B4B1-FB50FDD9AEC8}" destId="{080B2300-50BF-4572-BE03-4FA1B9B1083A}" srcOrd="1" destOrd="0" presId="urn:microsoft.com/office/officeart/2005/8/layout/vList4"/>
    <dgm:cxn modelId="{D4C7F974-780E-4802-A4D8-37552CA7F80B}" type="presParOf" srcId="{E72DEAA6-4D10-49C0-B4B1-FB50FDD9AEC8}" destId="{D61AEF34-BB22-40E2-8B0F-AEFB266A2652}" srcOrd="2" destOrd="0" presId="urn:microsoft.com/office/officeart/2005/8/layout/vList4"/>
    <dgm:cxn modelId="{A1B16A9F-0F6E-46C7-B344-798AE9F3EE3C}" type="presParOf" srcId="{D61AEF34-BB22-40E2-8B0F-AEFB266A2652}" destId="{FBB0AE7E-00C7-47A1-AE16-77358459EDE4}" srcOrd="0" destOrd="0" presId="urn:microsoft.com/office/officeart/2005/8/layout/vList4"/>
    <dgm:cxn modelId="{1C08AD47-06F7-4A13-9D23-41A84EFC0206}" type="presParOf" srcId="{D61AEF34-BB22-40E2-8B0F-AEFB266A2652}" destId="{C1483EB2-2D99-4352-B494-98BA1FCD5DD2}" srcOrd="1" destOrd="0" presId="urn:microsoft.com/office/officeart/2005/8/layout/vList4"/>
    <dgm:cxn modelId="{888946B7-29DE-4596-8FC0-EA96F826326A}" type="presParOf" srcId="{D61AEF34-BB22-40E2-8B0F-AEFB266A2652}" destId="{B9784A33-23DE-4EDE-8BE7-B72AD16A6070}" srcOrd="2" destOrd="0" presId="urn:microsoft.com/office/officeart/2005/8/layout/vList4"/>
    <dgm:cxn modelId="{D910AF98-4200-4E52-ACBD-ABD7756BC841}" type="presParOf" srcId="{E72DEAA6-4D10-49C0-B4B1-FB50FDD9AEC8}" destId="{423E46B5-1531-44A2-B312-291655DF1820}" srcOrd="3" destOrd="0" presId="urn:microsoft.com/office/officeart/2005/8/layout/vList4"/>
    <dgm:cxn modelId="{C56B6345-8FAE-4C50-AEE4-6A74782D4756}" type="presParOf" srcId="{E72DEAA6-4D10-49C0-B4B1-FB50FDD9AEC8}" destId="{D85F1968-4653-4ED3-9AEF-F4297C6B52FC}" srcOrd="4" destOrd="0" presId="urn:microsoft.com/office/officeart/2005/8/layout/vList4"/>
    <dgm:cxn modelId="{FBAD3830-D6A7-40AF-9D5B-E37843A3A6CC}" type="presParOf" srcId="{D85F1968-4653-4ED3-9AEF-F4297C6B52FC}" destId="{64046748-56EA-4369-9814-B4B61D3C45E2}" srcOrd="0" destOrd="0" presId="urn:microsoft.com/office/officeart/2005/8/layout/vList4"/>
    <dgm:cxn modelId="{84FCF575-A2DD-4E84-BF9A-D18E0C9E8D23}" type="presParOf" srcId="{D85F1968-4653-4ED3-9AEF-F4297C6B52FC}" destId="{50363EF7-B5CD-4D1F-86C3-421133E564DE}" srcOrd="1" destOrd="0" presId="urn:microsoft.com/office/officeart/2005/8/layout/vList4"/>
    <dgm:cxn modelId="{30464952-7125-47C5-92ED-BFA9DD9DADB6}" type="presParOf" srcId="{D85F1968-4653-4ED3-9AEF-F4297C6B52FC}" destId="{3AEED330-8C7D-4D21-8B14-BFFE8011349B}" srcOrd="2" destOrd="0" presId="urn:microsoft.com/office/officeart/2005/8/layout/vList4"/>
  </dgm:cxnLst>
  <dgm:bg/>
  <dgm:whole/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77E16EA-F3A6-4413-AFE7-9A9DA233033D}" type="doc">
      <dgm:prSet loTypeId="urn:microsoft.com/office/officeart/2005/8/layout/vList5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545B874-FAB4-41A0-8282-259C01A2C42E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uk-UA" sz="1600" b="1" noProof="0" dirty="0" smtClean="0">
              <a:latin typeface="Times New Roman" pitchFamily="18" charset="0"/>
              <a:cs typeface="Times New Roman" pitchFamily="18" charset="0"/>
            </a:rPr>
            <a:t>Дата звернення : число, місяць і рік (в круглих дужках) після слів «дата звернення»</a:t>
          </a:r>
          <a:endParaRPr lang="uk-UA" sz="1600" b="1" noProof="0" dirty="0">
            <a:latin typeface="Times New Roman" pitchFamily="18" charset="0"/>
            <a:cs typeface="Times New Roman" pitchFamily="18" charset="0"/>
          </a:endParaRPr>
        </a:p>
      </dgm:t>
    </dgm:pt>
    <dgm:pt modelId="{EF9C55C5-AE13-4BCA-8755-C327537138B2}" type="parTrans" cxnId="{F78411F6-5A51-4A8F-B697-986BB25B14CF}">
      <dgm:prSet/>
      <dgm:spPr/>
      <dgm:t>
        <a:bodyPr/>
        <a:lstStyle/>
        <a:p>
          <a:endParaRPr lang="ru-RU"/>
        </a:p>
      </dgm:t>
    </dgm:pt>
    <dgm:pt modelId="{9C5C7A16-68F0-4480-9377-34771A69013E}" type="sibTrans" cxnId="{F78411F6-5A51-4A8F-B697-986BB25B14CF}">
      <dgm:prSet/>
      <dgm:spPr/>
      <dgm:t>
        <a:bodyPr/>
        <a:lstStyle/>
        <a:p>
          <a:endParaRPr lang="ru-RU"/>
        </a:p>
      </dgm:t>
    </dgm:pt>
    <dgm:pt modelId="{B098A717-D872-4091-8345-12AF1A42B5C1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uk-UA" sz="1600" b="1" noProof="0" dirty="0" smtClean="0">
              <a:latin typeface="Times New Roman" pitchFamily="18" charset="0"/>
              <a:cs typeface="Times New Roman" pitchFamily="18" charset="0"/>
            </a:rPr>
            <a:t>Якщо електронний ресурс має унікальний ідентифікатор DOI (Ідентифікатор цифрового об’єкта) або інший постійний ідентифікатор, замість електронної адреси цього ресурсу рекомендовано зазначати його ідентифікатор</a:t>
          </a:r>
          <a:endParaRPr lang="uk-UA" sz="1600" b="1" noProof="0" dirty="0">
            <a:latin typeface="Times New Roman" pitchFamily="18" charset="0"/>
            <a:cs typeface="Times New Roman" pitchFamily="18" charset="0"/>
          </a:endParaRPr>
        </a:p>
      </dgm:t>
    </dgm:pt>
    <dgm:pt modelId="{4237092F-2C0E-49B9-A5F3-7C44117DD7DA}" type="sibTrans" cxnId="{240E9292-1A84-4657-9454-813992B8D4DC}">
      <dgm:prSet/>
      <dgm:spPr/>
      <dgm:t>
        <a:bodyPr/>
        <a:lstStyle/>
        <a:p>
          <a:endParaRPr lang="ru-RU"/>
        </a:p>
      </dgm:t>
    </dgm:pt>
    <dgm:pt modelId="{8328FBF6-3A5B-4007-8C11-D54BC488F369}" type="parTrans" cxnId="{240E9292-1A84-4657-9454-813992B8D4DC}">
      <dgm:prSet/>
      <dgm:spPr/>
      <dgm:t>
        <a:bodyPr/>
        <a:lstStyle/>
        <a:p>
          <a:endParaRPr lang="ru-RU"/>
        </a:p>
      </dgm:t>
    </dgm:pt>
    <dgm:pt modelId="{96644C97-A24C-479B-855E-91E3A4DAEF20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600" b="1" noProof="0" dirty="0" smtClean="0">
              <a:latin typeface="Times New Roman" pitchFamily="18" charset="0"/>
              <a:cs typeface="Times New Roman" pitchFamily="18" charset="0"/>
            </a:rPr>
            <a:t>Для позначення електронної адреси електронного ресурсу віддаленого доступу в примітці дозволено замість слів «Режим доступу» або їхнього еквівалента іншою мовою («</a:t>
          </a:r>
          <a:r>
            <a:rPr lang="uk-UA" sz="1600" b="1" noProof="0" dirty="0" err="1" smtClean="0">
              <a:latin typeface="Times New Roman" pitchFamily="18" charset="0"/>
              <a:cs typeface="Times New Roman" pitchFamily="18" charset="0"/>
            </a:rPr>
            <a:t>Availablе</a:t>
          </a:r>
          <a:r>
            <a:rPr lang="uk-UA" sz="1600" b="1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600" b="1" noProof="0" dirty="0" err="1" smtClean="0">
              <a:latin typeface="Times New Roman" pitchFamily="18" charset="0"/>
              <a:cs typeface="Times New Roman" pitchFamily="18" charset="0"/>
            </a:rPr>
            <a:t>from</a:t>
          </a:r>
          <a:r>
            <a:rPr lang="uk-UA" sz="1600" b="1" noProof="0" dirty="0" smtClean="0">
              <a:latin typeface="Times New Roman" pitchFamily="18" charset="0"/>
              <a:cs typeface="Times New Roman" pitchFamily="18" charset="0"/>
            </a:rPr>
            <a:t>») застосовувати абревіатури «URI» (Уніфікований ідентифікатор ресурсу) або «URL» (Уніфікований покажчик ресурсу)</a:t>
          </a:r>
        </a:p>
      </dgm:t>
    </dgm:pt>
    <dgm:pt modelId="{31DD10BD-3478-4305-B7CA-10BE5BDDC42A}" type="sibTrans" cxnId="{6E22FF07-D2C8-4850-81A4-0FCEA1116C1C}">
      <dgm:prSet/>
      <dgm:spPr/>
      <dgm:t>
        <a:bodyPr/>
        <a:lstStyle/>
        <a:p>
          <a:endParaRPr lang="ru-RU"/>
        </a:p>
      </dgm:t>
    </dgm:pt>
    <dgm:pt modelId="{47436D34-9EA0-4301-9F0B-5C4D43750FE2}" type="parTrans" cxnId="{6E22FF07-D2C8-4850-81A4-0FCEA1116C1C}">
      <dgm:prSet/>
      <dgm:spPr/>
      <dgm:t>
        <a:bodyPr/>
        <a:lstStyle/>
        <a:p>
          <a:endParaRPr lang="ru-RU"/>
        </a:p>
      </dgm:t>
    </dgm:pt>
    <dgm:pt modelId="{B399D765-00C4-4D2A-9449-654441AAC713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en-US" altLang="ja-JP" sz="1600" dirty="0" smtClean="0">
              <a:latin typeface="Times New Roman" pitchFamily="18" charset="0"/>
              <a:ea typeface="PMingLiU"/>
              <a:cs typeface="Times New Roman" pitchFamily="18" charset="0"/>
            </a:rPr>
            <a:t>Ukrainian food journal : </a:t>
          </a:r>
          <a:r>
            <a:rPr lang="en-US" altLang="ja-JP" sz="1600" dirty="0" err="1" smtClean="0">
              <a:latin typeface="Times New Roman" pitchFamily="18" charset="0"/>
              <a:ea typeface="PMingLiU"/>
              <a:cs typeface="Times New Roman" pitchFamily="18" charset="0"/>
            </a:rPr>
            <a:t>internatinal</a:t>
          </a:r>
          <a:r>
            <a:rPr lang="en-US" altLang="ja-JP" sz="1600" dirty="0" smtClean="0">
              <a:latin typeface="Times New Roman" pitchFamily="18" charset="0"/>
              <a:ea typeface="PMingLiU"/>
              <a:cs typeface="Times New Roman" pitchFamily="18" charset="0"/>
            </a:rPr>
            <a:t> scientific journal // National university of food technologies. 2012. № 1. 136 p. </a:t>
          </a:r>
          <a:r>
            <a:rPr lang="en-US" altLang="ja-JP" sz="1600" b="1" dirty="0" smtClean="0">
              <a:latin typeface="Times New Roman" pitchFamily="18" charset="0"/>
              <a:ea typeface="PMingLiU"/>
              <a:cs typeface="Times New Roman" pitchFamily="18" charset="0"/>
            </a:rPr>
            <a:t>URL</a:t>
          </a:r>
          <a:r>
            <a:rPr lang="en-US" altLang="ja-JP" sz="1600" dirty="0" smtClean="0">
              <a:latin typeface="Times New Roman" pitchFamily="18" charset="0"/>
              <a:ea typeface="PMingLiU"/>
              <a:cs typeface="Times New Roman" pitchFamily="18" charset="0"/>
            </a:rPr>
            <a:t>: http://dspace.nuft.edu.ua/jspui/bitstream/</a:t>
          </a:r>
          <a:r>
            <a:rPr lang="uk-UA" altLang="ja-JP" sz="1600" dirty="0" smtClean="0">
              <a:latin typeface="Times New Roman" pitchFamily="18" charset="0"/>
              <a:ea typeface="PMingLiU"/>
              <a:cs typeface="Times New Roman" pitchFamily="18" charset="0"/>
            </a:rPr>
            <a:t> </a:t>
          </a:r>
          <a:r>
            <a:rPr lang="en-US" altLang="ja-JP" sz="1600" dirty="0" smtClean="0">
              <a:latin typeface="Times New Roman" pitchFamily="18" charset="0"/>
              <a:ea typeface="PMingLiU"/>
              <a:cs typeface="Times New Roman" pitchFamily="18" charset="0"/>
            </a:rPr>
            <a:t>123456789/22479/1/ufj1.pdf</a:t>
          </a:r>
          <a:r>
            <a:rPr lang="uk-UA" altLang="ja-JP" sz="1600" dirty="0" smtClean="0">
              <a:latin typeface="Times New Roman" pitchFamily="18" charset="0"/>
              <a:ea typeface="PMingLiU"/>
              <a:cs typeface="Times New Roman" pitchFamily="18" charset="0"/>
            </a:rPr>
            <a:t>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7D929EB9-ABE7-4D3D-9DC8-992F87E91CE8}" type="parTrans" cxnId="{77C5E22B-A8ED-4F48-8CBC-3194F581C320}">
      <dgm:prSet/>
      <dgm:spPr/>
      <dgm:t>
        <a:bodyPr/>
        <a:lstStyle/>
        <a:p>
          <a:endParaRPr lang="ru-RU"/>
        </a:p>
      </dgm:t>
    </dgm:pt>
    <dgm:pt modelId="{5E35ABB2-EE2F-4F34-9C45-F4969D2E1DE5}" type="sibTrans" cxnId="{77C5E22B-A8ED-4F48-8CBC-3194F581C320}">
      <dgm:prSet/>
      <dgm:spPr/>
      <dgm:t>
        <a:bodyPr/>
        <a:lstStyle/>
        <a:p>
          <a:endParaRPr lang="ru-RU"/>
        </a:p>
      </dgm:t>
    </dgm:pt>
    <dgm:pt modelId="{C9B6520C-73D7-4B44-8388-9E9235442CAC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en-US" altLang="ja-JP" sz="1600" dirty="0" smtClean="0">
              <a:latin typeface="Times New Roman" pitchFamily="18" charset="0"/>
              <a:ea typeface="PMingLiU"/>
              <a:cs typeface="Times New Roman" pitchFamily="18" charset="0"/>
            </a:rPr>
            <a:t>Ukrainian food journal : </a:t>
          </a:r>
          <a:r>
            <a:rPr lang="en-US" altLang="ja-JP" sz="1600" dirty="0" err="1" smtClean="0">
              <a:latin typeface="Times New Roman" pitchFamily="18" charset="0"/>
              <a:ea typeface="PMingLiU"/>
              <a:cs typeface="Times New Roman" pitchFamily="18" charset="0"/>
            </a:rPr>
            <a:t>internatinal</a:t>
          </a:r>
          <a:r>
            <a:rPr lang="en-US" altLang="ja-JP" sz="1600" dirty="0" smtClean="0">
              <a:latin typeface="Times New Roman" pitchFamily="18" charset="0"/>
              <a:ea typeface="PMingLiU"/>
              <a:cs typeface="Times New Roman" pitchFamily="18" charset="0"/>
            </a:rPr>
            <a:t> scientific </a:t>
          </a:r>
          <a:r>
            <a:rPr lang="en-US" altLang="ja-JP" sz="1600" smtClean="0">
              <a:latin typeface="Times New Roman" pitchFamily="18" charset="0"/>
              <a:ea typeface="PMingLiU"/>
              <a:cs typeface="Times New Roman" pitchFamily="18" charset="0"/>
            </a:rPr>
            <a:t>journal // </a:t>
          </a:r>
          <a:r>
            <a:rPr lang="en-US" altLang="ja-JP" sz="1600" dirty="0" smtClean="0">
              <a:latin typeface="Times New Roman" pitchFamily="18" charset="0"/>
              <a:ea typeface="PMingLiU"/>
              <a:cs typeface="Times New Roman" pitchFamily="18" charset="0"/>
            </a:rPr>
            <a:t>National university of food technologies. 2012. № 1. 136 p. URL: http://dspace.nuft.edu.ua/jspui/bitstream/</a:t>
          </a:r>
          <a:r>
            <a:rPr lang="uk-UA" altLang="ja-JP" sz="1600" dirty="0" smtClean="0">
              <a:latin typeface="Times New Roman" pitchFamily="18" charset="0"/>
              <a:ea typeface="PMingLiU"/>
              <a:cs typeface="Times New Roman" pitchFamily="18" charset="0"/>
            </a:rPr>
            <a:t> </a:t>
          </a:r>
          <a:r>
            <a:rPr lang="en-US" altLang="ja-JP" sz="1600" dirty="0" smtClean="0">
              <a:latin typeface="Times New Roman" pitchFamily="18" charset="0"/>
              <a:ea typeface="PMingLiU"/>
              <a:cs typeface="Times New Roman" pitchFamily="18" charset="0"/>
            </a:rPr>
            <a:t>123456789/22479/1/ufj1.pdf</a:t>
          </a:r>
          <a:r>
            <a:rPr lang="uk-UA" altLang="ja-JP" sz="1600" dirty="0" smtClean="0">
              <a:latin typeface="Times New Roman" pitchFamily="18" charset="0"/>
              <a:ea typeface="PMingLiU"/>
              <a:cs typeface="Times New Roman" pitchFamily="18" charset="0"/>
            </a:rPr>
            <a:t>                                    </a:t>
          </a:r>
          <a:r>
            <a:rPr kumimoji="0" lang="uk-UA" altLang="ja-JP" sz="1600" b="1" i="0" u="none" strike="noStrike" cap="none" normalizeH="0" baseline="0" dirty="0" smtClean="0">
              <a:ln/>
              <a:effectLst/>
              <a:latin typeface="Times New Roman" pitchFamily="18" charset="0"/>
              <a:ea typeface="PMingLiU"/>
              <a:cs typeface="Times New Roman" pitchFamily="18" charset="0"/>
            </a:rPr>
            <a:t>(дата звернення: 30.05.2017).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506ECE6B-D65D-455E-807B-1126089A847B}" type="parTrans" cxnId="{4F3F6EA7-27DF-4D6C-862A-B2907797A723}">
      <dgm:prSet/>
      <dgm:spPr/>
      <dgm:t>
        <a:bodyPr/>
        <a:lstStyle/>
        <a:p>
          <a:endParaRPr lang="ru-RU"/>
        </a:p>
      </dgm:t>
    </dgm:pt>
    <dgm:pt modelId="{E043D2BF-52E6-480A-BFF1-D1C493D9A72B}" type="sibTrans" cxnId="{4F3F6EA7-27DF-4D6C-862A-B2907797A723}">
      <dgm:prSet/>
      <dgm:spPr/>
      <dgm:t>
        <a:bodyPr/>
        <a:lstStyle/>
        <a:p>
          <a:endParaRPr lang="ru-RU"/>
        </a:p>
      </dgm:t>
    </dgm:pt>
    <dgm:pt modelId="{48761087-A28B-4343-A9E6-8A4C8017FD03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en-US" altLang="ja-JP" sz="1600" dirty="0" err="1" smtClean="0">
              <a:latin typeface="Times New Roman" pitchFamily="18" charset="0"/>
              <a:cs typeface="Times New Roman" pitchFamily="18" charset="0"/>
            </a:rPr>
            <a:t>Aerts</a:t>
          </a:r>
          <a:r>
            <a:rPr lang="en-US" altLang="ja-JP" sz="1600" dirty="0" smtClean="0">
              <a:latin typeface="Times New Roman" pitchFamily="18" charset="0"/>
              <a:cs typeface="Times New Roman" pitchFamily="18" charset="0"/>
            </a:rPr>
            <a:t>, R. Digital identifiers work for articles, so why not for authors? Nature. Vol. 453, N. 7198. Р. 979. </a:t>
          </a:r>
          <a:r>
            <a:rPr lang="en-US" altLang="ja-JP" sz="1600" b="1" dirty="0" smtClean="0">
              <a:latin typeface="Times New Roman" pitchFamily="18" charset="0"/>
              <a:cs typeface="Times New Roman" pitchFamily="18" charset="0"/>
            </a:rPr>
            <a:t>DOI:10.1038/453979b.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CC8E50D0-EF5C-4330-A62C-A5833F8A0DE5}" type="parTrans" cxnId="{FC9254CE-5883-4336-B686-59A183088F0E}">
      <dgm:prSet/>
      <dgm:spPr/>
      <dgm:t>
        <a:bodyPr/>
        <a:lstStyle/>
        <a:p>
          <a:endParaRPr lang="ru-RU"/>
        </a:p>
      </dgm:t>
    </dgm:pt>
    <dgm:pt modelId="{C572FE9E-CF67-4EB8-BDF0-279137E0647F}" type="sibTrans" cxnId="{FC9254CE-5883-4336-B686-59A183088F0E}">
      <dgm:prSet/>
      <dgm:spPr/>
      <dgm:t>
        <a:bodyPr/>
        <a:lstStyle/>
        <a:p>
          <a:endParaRPr lang="ru-RU"/>
        </a:p>
      </dgm:t>
    </dgm:pt>
    <dgm:pt modelId="{DAF496B1-70C4-4CB3-B452-E1C90C17B97B}" type="pres">
      <dgm:prSet presAssocID="{877E16EA-F3A6-4413-AFE7-9A9DA233033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E366CB-E491-4F69-9F78-66E3D4790900}" type="pres">
      <dgm:prSet presAssocID="{96644C97-A24C-479B-855E-91E3A4DAEF20}" presName="linNode" presStyleCnt="0"/>
      <dgm:spPr/>
      <dgm:t>
        <a:bodyPr/>
        <a:lstStyle/>
        <a:p>
          <a:endParaRPr lang="ru-RU"/>
        </a:p>
      </dgm:t>
    </dgm:pt>
    <dgm:pt modelId="{A5072D04-7BA2-4A92-8E1F-99415BB8C6F5}" type="pres">
      <dgm:prSet presAssocID="{96644C97-A24C-479B-855E-91E3A4DAEF20}" presName="parentText" presStyleLbl="node1" presStyleIdx="0" presStyleCnt="3" custScaleX="160763" custScaleY="1028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E88734-86F9-4F0D-85A5-8843D1BF1EB8}" type="pres">
      <dgm:prSet presAssocID="{96644C97-A24C-479B-855E-91E3A4DAEF20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71B35D-CF06-4586-8C6B-5FD17FDC30DF}" type="pres">
      <dgm:prSet presAssocID="{31DD10BD-3478-4305-B7CA-10BE5BDDC42A}" presName="sp" presStyleCnt="0"/>
      <dgm:spPr/>
      <dgm:t>
        <a:bodyPr/>
        <a:lstStyle/>
        <a:p>
          <a:endParaRPr lang="ru-RU"/>
        </a:p>
      </dgm:t>
    </dgm:pt>
    <dgm:pt modelId="{2652453B-0C9F-4F07-8C99-6CFC076394D9}" type="pres">
      <dgm:prSet presAssocID="{A545B874-FAB4-41A0-8282-259C01A2C42E}" presName="linNode" presStyleCnt="0"/>
      <dgm:spPr/>
      <dgm:t>
        <a:bodyPr/>
        <a:lstStyle/>
        <a:p>
          <a:endParaRPr lang="ru-RU"/>
        </a:p>
      </dgm:t>
    </dgm:pt>
    <dgm:pt modelId="{070D17B3-C542-4D63-AB54-3115889B5D5E}" type="pres">
      <dgm:prSet presAssocID="{A545B874-FAB4-41A0-8282-259C01A2C42E}" presName="parentText" presStyleLbl="node1" presStyleIdx="1" presStyleCnt="3" custScaleX="168920" custScaleY="4419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221516-444A-4296-AB12-F359307CE021}" type="pres">
      <dgm:prSet presAssocID="{A545B874-FAB4-41A0-8282-259C01A2C42E}" presName="descendantText" presStyleLbl="alignAccFollowNode1" presStyleIdx="1" presStyleCnt="3" custScaleX="105983" custLinFactNeighborX="1871" custLinFactNeighborY="41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E143D4-E0E2-4428-B4A4-6F6EB2C453E8}" type="pres">
      <dgm:prSet presAssocID="{9C5C7A16-68F0-4480-9377-34771A69013E}" presName="sp" presStyleCnt="0"/>
      <dgm:spPr/>
      <dgm:t>
        <a:bodyPr/>
        <a:lstStyle/>
        <a:p>
          <a:endParaRPr lang="ru-RU"/>
        </a:p>
      </dgm:t>
    </dgm:pt>
    <dgm:pt modelId="{86E7744A-ADD0-4A9E-A55A-4EFD2CD55895}" type="pres">
      <dgm:prSet presAssocID="{B098A717-D872-4091-8345-12AF1A42B5C1}" presName="linNode" presStyleCnt="0"/>
      <dgm:spPr/>
      <dgm:t>
        <a:bodyPr/>
        <a:lstStyle/>
        <a:p>
          <a:endParaRPr lang="ru-RU"/>
        </a:p>
      </dgm:t>
    </dgm:pt>
    <dgm:pt modelId="{EAEAE3D9-2468-450F-9A50-7F8E24939B5D}" type="pres">
      <dgm:prSet presAssocID="{B098A717-D872-4091-8345-12AF1A42B5C1}" presName="parentText" presStyleLbl="node1" presStyleIdx="2" presStyleCnt="3" custScaleX="161870" custScaleY="73099" custLinFactNeighborX="-1685" custLinFactNeighborY="-87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E0B3B4-2F34-4EEB-AC21-9243D521962D}" type="pres">
      <dgm:prSet presAssocID="{B098A717-D872-4091-8345-12AF1A42B5C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3F6EA7-27DF-4D6C-862A-B2907797A723}" srcId="{A545B874-FAB4-41A0-8282-259C01A2C42E}" destId="{C9B6520C-73D7-4B44-8388-9E9235442CAC}" srcOrd="0" destOrd="0" parTransId="{506ECE6B-D65D-455E-807B-1126089A847B}" sibTransId="{E043D2BF-52E6-480A-BFF1-D1C493D9A72B}"/>
    <dgm:cxn modelId="{6E22FF07-D2C8-4850-81A4-0FCEA1116C1C}" srcId="{877E16EA-F3A6-4413-AFE7-9A9DA233033D}" destId="{96644C97-A24C-479B-855E-91E3A4DAEF20}" srcOrd="0" destOrd="0" parTransId="{47436D34-9EA0-4301-9F0B-5C4D43750FE2}" sibTransId="{31DD10BD-3478-4305-B7CA-10BE5BDDC42A}"/>
    <dgm:cxn modelId="{CC6DACDA-6CD1-4791-B298-7C7B38E15B58}" type="presOf" srcId="{877E16EA-F3A6-4413-AFE7-9A9DA233033D}" destId="{DAF496B1-70C4-4CB3-B452-E1C90C17B97B}" srcOrd="0" destOrd="0" presId="urn:microsoft.com/office/officeart/2005/8/layout/vList5"/>
    <dgm:cxn modelId="{240E9292-1A84-4657-9454-813992B8D4DC}" srcId="{877E16EA-F3A6-4413-AFE7-9A9DA233033D}" destId="{B098A717-D872-4091-8345-12AF1A42B5C1}" srcOrd="2" destOrd="0" parTransId="{8328FBF6-3A5B-4007-8C11-D54BC488F369}" sibTransId="{4237092F-2C0E-49B9-A5F3-7C44117DD7DA}"/>
    <dgm:cxn modelId="{4F43F436-DB05-4B56-9134-27D3CD6210F9}" type="presOf" srcId="{48761087-A28B-4343-A9E6-8A4C8017FD03}" destId="{25E0B3B4-2F34-4EEB-AC21-9243D521962D}" srcOrd="0" destOrd="0" presId="urn:microsoft.com/office/officeart/2005/8/layout/vList5"/>
    <dgm:cxn modelId="{77C5E22B-A8ED-4F48-8CBC-3194F581C320}" srcId="{96644C97-A24C-479B-855E-91E3A4DAEF20}" destId="{B399D765-00C4-4D2A-9449-654441AAC713}" srcOrd="0" destOrd="0" parTransId="{7D929EB9-ABE7-4D3D-9DC8-992F87E91CE8}" sibTransId="{5E35ABB2-EE2F-4F34-9C45-F4969D2E1DE5}"/>
    <dgm:cxn modelId="{B8712D49-97EA-4A27-AEAD-6CD2C2628C6B}" type="presOf" srcId="{B098A717-D872-4091-8345-12AF1A42B5C1}" destId="{EAEAE3D9-2468-450F-9A50-7F8E24939B5D}" srcOrd="0" destOrd="0" presId="urn:microsoft.com/office/officeart/2005/8/layout/vList5"/>
    <dgm:cxn modelId="{1844FB6F-5FAA-4BDE-8F8D-AD781F63641D}" type="presOf" srcId="{B399D765-00C4-4D2A-9449-654441AAC713}" destId="{F4E88734-86F9-4F0D-85A5-8843D1BF1EB8}" srcOrd="0" destOrd="0" presId="urn:microsoft.com/office/officeart/2005/8/layout/vList5"/>
    <dgm:cxn modelId="{F78411F6-5A51-4A8F-B697-986BB25B14CF}" srcId="{877E16EA-F3A6-4413-AFE7-9A9DA233033D}" destId="{A545B874-FAB4-41A0-8282-259C01A2C42E}" srcOrd="1" destOrd="0" parTransId="{EF9C55C5-AE13-4BCA-8755-C327537138B2}" sibTransId="{9C5C7A16-68F0-4480-9377-34771A69013E}"/>
    <dgm:cxn modelId="{FC9254CE-5883-4336-B686-59A183088F0E}" srcId="{B098A717-D872-4091-8345-12AF1A42B5C1}" destId="{48761087-A28B-4343-A9E6-8A4C8017FD03}" srcOrd="0" destOrd="0" parTransId="{CC8E50D0-EF5C-4330-A62C-A5833F8A0DE5}" sibTransId="{C572FE9E-CF67-4EB8-BDF0-279137E0647F}"/>
    <dgm:cxn modelId="{225FFDE1-21E9-4914-BAD1-C2FA9C3076AF}" type="presOf" srcId="{96644C97-A24C-479B-855E-91E3A4DAEF20}" destId="{A5072D04-7BA2-4A92-8E1F-99415BB8C6F5}" srcOrd="0" destOrd="0" presId="urn:microsoft.com/office/officeart/2005/8/layout/vList5"/>
    <dgm:cxn modelId="{1830DDD1-2A98-4CB7-9046-EFEC02C97775}" type="presOf" srcId="{A545B874-FAB4-41A0-8282-259C01A2C42E}" destId="{070D17B3-C542-4D63-AB54-3115889B5D5E}" srcOrd="0" destOrd="0" presId="urn:microsoft.com/office/officeart/2005/8/layout/vList5"/>
    <dgm:cxn modelId="{B223EBAF-57CF-40FC-90C4-366C238639B5}" type="presOf" srcId="{C9B6520C-73D7-4B44-8388-9E9235442CAC}" destId="{AF221516-444A-4296-AB12-F359307CE021}" srcOrd="0" destOrd="0" presId="urn:microsoft.com/office/officeart/2005/8/layout/vList5"/>
    <dgm:cxn modelId="{FCFD002F-0773-4306-B424-F0CF28437778}" type="presParOf" srcId="{DAF496B1-70C4-4CB3-B452-E1C90C17B97B}" destId="{EDE366CB-E491-4F69-9F78-66E3D4790900}" srcOrd="0" destOrd="0" presId="urn:microsoft.com/office/officeart/2005/8/layout/vList5"/>
    <dgm:cxn modelId="{8DA926E7-DB05-4063-B345-B24B03F29883}" type="presParOf" srcId="{EDE366CB-E491-4F69-9F78-66E3D4790900}" destId="{A5072D04-7BA2-4A92-8E1F-99415BB8C6F5}" srcOrd="0" destOrd="0" presId="urn:microsoft.com/office/officeart/2005/8/layout/vList5"/>
    <dgm:cxn modelId="{1E2316FF-2891-4C54-A1B5-B2DCCD56E806}" type="presParOf" srcId="{EDE366CB-E491-4F69-9F78-66E3D4790900}" destId="{F4E88734-86F9-4F0D-85A5-8843D1BF1EB8}" srcOrd="1" destOrd="0" presId="urn:microsoft.com/office/officeart/2005/8/layout/vList5"/>
    <dgm:cxn modelId="{D8522562-CD43-4D02-94E1-EFF6B61A3A4C}" type="presParOf" srcId="{DAF496B1-70C4-4CB3-B452-E1C90C17B97B}" destId="{4171B35D-CF06-4586-8C6B-5FD17FDC30DF}" srcOrd="1" destOrd="0" presId="urn:microsoft.com/office/officeart/2005/8/layout/vList5"/>
    <dgm:cxn modelId="{C1496D79-0F44-4EF6-8A65-17C17F25C431}" type="presParOf" srcId="{DAF496B1-70C4-4CB3-B452-E1C90C17B97B}" destId="{2652453B-0C9F-4F07-8C99-6CFC076394D9}" srcOrd="2" destOrd="0" presId="urn:microsoft.com/office/officeart/2005/8/layout/vList5"/>
    <dgm:cxn modelId="{DCE98D41-73BD-4A9E-B78E-B9005751EFF1}" type="presParOf" srcId="{2652453B-0C9F-4F07-8C99-6CFC076394D9}" destId="{070D17B3-C542-4D63-AB54-3115889B5D5E}" srcOrd="0" destOrd="0" presId="urn:microsoft.com/office/officeart/2005/8/layout/vList5"/>
    <dgm:cxn modelId="{026BBED6-8146-486A-83F4-C521F3E8A283}" type="presParOf" srcId="{2652453B-0C9F-4F07-8C99-6CFC076394D9}" destId="{AF221516-444A-4296-AB12-F359307CE021}" srcOrd="1" destOrd="0" presId="urn:microsoft.com/office/officeart/2005/8/layout/vList5"/>
    <dgm:cxn modelId="{D890A729-B402-497D-ABE1-E41673111A02}" type="presParOf" srcId="{DAF496B1-70C4-4CB3-B452-E1C90C17B97B}" destId="{1CE143D4-E0E2-4428-B4A4-6F6EB2C453E8}" srcOrd="3" destOrd="0" presId="urn:microsoft.com/office/officeart/2005/8/layout/vList5"/>
    <dgm:cxn modelId="{FBFEEC4B-0F0E-4F3E-8C85-5AAF00E0B72C}" type="presParOf" srcId="{DAF496B1-70C4-4CB3-B452-E1C90C17B97B}" destId="{86E7744A-ADD0-4A9E-A55A-4EFD2CD55895}" srcOrd="4" destOrd="0" presId="urn:microsoft.com/office/officeart/2005/8/layout/vList5"/>
    <dgm:cxn modelId="{4FFC3BDE-A95E-4DC6-9A92-1D050B9FD83F}" type="presParOf" srcId="{86E7744A-ADD0-4A9E-A55A-4EFD2CD55895}" destId="{EAEAE3D9-2468-450F-9A50-7F8E24939B5D}" srcOrd="0" destOrd="0" presId="urn:microsoft.com/office/officeart/2005/8/layout/vList5"/>
    <dgm:cxn modelId="{9179FC56-2E43-46BC-A2DB-240CB392BD0A}" type="presParOf" srcId="{86E7744A-ADD0-4A9E-A55A-4EFD2CD55895}" destId="{25E0B3B4-2F34-4EEB-AC21-9243D521962D}" srcOrd="1" destOrd="0" presId="urn:microsoft.com/office/officeart/2005/8/layout/vList5"/>
  </dgm:cxnLst>
  <dgm:bg/>
  <dgm:whole/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8BFDDC2F-3BDD-4086-A803-E48DD59646D1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B48FCA-E9F9-43EA-8952-9C47C4AD8F06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 anchor="t"/>
        <a:lstStyle/>
        <a:p>
          <a:pPr algn="ctr"/>
          <a:r>
            <a:rPr lang="uk-UA" sz="1600" b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Посилання розташовуються внизу сторінки, під рядками основного тексту в проведеному колонтитулі. Для зв’язку підрядкових посилань з текстом документа використовують знак виноски, який наводять у вигляді цифр, зірочок, букв та інших знаків, і розташовують на верхній лінії шрифту</a:t>
          </a:r>
          <a:endParaRPr lang="ru-RU" sz="1600" dirty="0">
            <a:solidFill>
              <a:schemeClr val="tx1"/>
            </a:solidFill>
          </a:endParaRPr>
        </a:p>
      </dgm:t>
    </dgm:pt>
    <dgm:pt modelId="{4E2CB9E6-7908-49A5-BE49-A370CE34C60E}" type="parTrans" cxnId="{5C80CC64-B008-4390-B8D9-0462A4758A05}">
      <dgm:prSet/>
      <dgm:spPr/>
      <dgm:t>
        <a:bodyPr/>
        <a:lstStyle/>
        <a:p>
          <a:endParaRPr lang="ru-RU"/>
        </a:p>
      </dgm:t>
    </dgm:pt>
    <dgm:pt modelId="{ACFE8357-1740-4B83-A5F1-DFDBEC30E4FE}" type="sibTrans" cxnId="{5C80CC64-B008-4390-B8D9-0462A4758A05}">
      <dgm:prSet/>
      <dgm:spPr/>
      <dgm:t>
        <a:bodyPr/>
        <a:lstStyle/>
        <a:p>
          <a:endParaRPr lang="ru-RU"/>
        </a:p>
      </dgm:t>
    </dgm:pt>
    <dgm:pt modelId="{59BB1FF6-82C3-4B46-A22E-83953A2A4DC1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D5E862BA-ABBC-4A2F-BCCB-EA5B9A9704DE}" type="parTrans" cxnId="{C9CC3B16-5D3F-49A2-9374-A3246EBEC923}">
      <dgm:prSet/>
      <dgm:spPr/>
      <dgm:t>
        <a:bodyPr/>
        <a:lstStyle/>
        <a:p>
          <a:endParaRPr lang="ru-RU"/>
        </a:p>
      </dgm:t>
    </dgm:pt>
    <dgm:pt modelId="{9E08AD57-6723-452C-9236-EF6C4DF5B9D2}" type="sibTrans" cxnId="{C9CC3B16-5D3F-49A2-9374-A3246EBEC923}">
      <dgm:prSet/>
      <dgm:spPr/>
      <dgm:t>
        <a:bodyPr/>
        <a:lstStyle/>
        <a:p>
          <a:endParaRPr lang="ru-RU"/>
        </a:p>
      </dgm:t>
    </dgm:pt>
    <dgm:pt modelId="{511EEA5B-5997-46A2-8E01-59F98B3F1D8B}" type="pres">
      <dgm:prSet presAssocID="{8BFDDC2F-3BDD-4086-A803-E48DD59646D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499241-F022-4EDB-8D3D-E4FFFEDCAB68}" type="pres">
      <dgm:prSet presAssocID="{E7B48FCA-E9F9-43EA-8952-9C47C4AD8F06}" presName="boxAndChildren" presStyleCnt="0"/>
      <dgm:spPr/>
    </dgm:pt>
    <dgm:pt modelId="{9ACA303C-A0E2-443F-AF7E-06FAFDE4D878}" type="pres">
      <dgm:prSet presAssocID="{E7B48FCA-E9F9-43EA-8952-9C47C4AD8F06}" presName="parentTextBox" presStyleLbl="node1" presStyleIdx="0" presStyleCnt="1"/>
      <dgm:spPr/>
      <dgm:t>
        <a:bodyPr/>
        <a:lstStyle/>
        <a:p>
          <a:endParaRPr lang="ru-RU"/>
        </a:p>
      </dgm:t>
    </dgm:pt>
    <dgm:pt modelId="{10CCA969-71FF-4EA8-B298-E75E8652A0D1}" type="pres">
      <dgm:prSet presAssocID="{E7B48FCA-E9F9-43EA-8952-9C47C4AD8F06}" presName="entireBox" presStyleLbl="node1" presStyleIdx="0" presStyleCnt="1"/>
      <dgm:spPr/>
      <dgm:t>
        <a:bodyPr/>
        <a:lstStyle/>
        <a:p>
          <a:endParaRPr lang="ru-RU"/>
        </a:p>
      </dgm:t>
    </dgm:pt>
    <dgm:pt modelId="{B4F40E6A-ADD6-4DAC-9329-CAD87D61BF97}" type="pres">
      <dgm:prSet presAssocID="{E7B48FCA-E9F9-43EA-8952-9C47C4AD8F06}" presName="descendantBox" presStyleCnt="0"/>
      <dgm:spPr/>
    </dgm:pt>
    <dgm:pt modelId="{FD42E065-90EF-4FDD-BAE8-67BC2683E456}" type="pres">
      <dgm:prSet presAssocID="{59BB1FF6-82C3-4B46-A22E-83953A2A4DC1}" presName="childTextBox" presStyleLbl="fgAccFollowNode1" presStyleIdx="0" presStyleCnt="1" custScaleY="2221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80CC64-B008-4390-B8D9-0462A4758A05}" srcId="{8BFDDC2F-3BDD-4086-A803-E48DD59646D1}" destId="{E7B48FCA-E9F9-43EA-8952-9C47C4AD8F06}" srcOrd="0" destOrd="0" parTransId="{4E2CB9E6-7908-49A5-BE49-A370CE34C60E}" sibTransId="{ACFE8357-1740-4B83-A5F1-DFDBEC30E4FE}"/>
    <dgm:cxn modelId="{2B10A7E4-0781-4126-A3D1-74903BF8005F}" type="presOf" srcId="{59BB1FF6-82C3-4B46-A22E-83953A2A4DC1}" destId="{FD42E065-90EF-4FDD-BAE8-67BC2683E456}" srcOrd="0" destOrd="0" presId="urn:microsoft.com/office/officeart/2005/8/layout/process4"/>
    <dgm:cxn modelId="{C9CC3B16-5D3F-49A2-9374-A3246EBEC923}" srcId="{E7B48FCA-E9F9-43EA-8952-9C47C4AD8F06}" destId="{59BB1FF6-82C3-4B46-A22E-83953A2A4DC1}" srcOrd="0" destOrd="0" parTransId="{D5E862BA-ABBC-4A2F-BCCB-EA5B9A9704DE}" sibTransId="{9E08AD57-6723-452C-9236-EF6C4DF5B9D2}"/>
    <dgm:cxn modelId="{49D31A2E-774A-40DE-AF71-27ABED88DB70}" type="presOf" srcId="{E7B48FCA-E9F9-43EA-8952-9C47C4AD8F06}" destId="{9ACA303C-A0E2-443F-AF7E-06FAFDE4D878}" srcOrd="0" destOrd="0" presId="urn:microsoft.com/office/officeart/2005/8/layout/process4"/>
    <dgm:cxn modelId="{D91DB5E6-3689-4CED-B97A-AE3E401C8DF0}" type="presOf" srcId="{E7B48FCA-E9F9-43EA-8952-9C47C4AD8F06}" destId="{10CCA969-71FF-4EA8-B298-E75E8652A0D1}" srcOrd="1" destOrd="0" presId="urn:microsoft.com/office/officeart/2005/8/layout/process4"/>
    <dgm:cxn modelId="{9700F933-D7D2-4AFB-9ED2-501B46A90BAD}" type="presOf" srcId="{8BFDDC2F-3BDD-4086-A803-E48DD59646D1}" destId="{511EEA5B-5997-46A2-8E01-59F98B3F1D8B}" srcOrd="0" destOrd="0" presId="urn:microsoft.com/office/officeart/2005/8/layout/process4"/>
    <dgm:cxn modelId="{02816D76-02DC-4512-B60D-A04734D78FD2}" type="presParOf" srcId="{511EEA5B-5997-46A2-8E01-59F98B3F1D8B}" destId="{6D499241-F022-4EDB-8D3D-E4FFFEDCAB68}" srcOrd="0" destOrd="0" presId="urn:microsoft.com/office/officeart/2005/8/layout/process4"/>
    <dgm:cxn modelId="{83FA30FD-483E-465A-97F5-860A5687957E}" type="presParOf" srcId="{6D499241-F022-4EDB-8D3D-E4FFFEDCAB68}" destId="{9ACA303C-A0E2-443F-AF7E-06FAFDE4D878}" srcOrd="0" destOrd="0" presId="urn:microsoft.com/office/officeart/2005/8/layout/process4"/>
    <dgm:cxn modelId="{DB99829D-0B2C-4525-853E-3883CBDF3626}" type="presParOf" srcId="{6D499241-F022-4EDB-8D3D-E4FFFEDCAB68}" destId="{10CCA969-71FF-4EA8-B298-E75E8652A0D1}" srcOrd="1" destOrd="0" presId="urn:microsoft.com/office/officeart/2005/8/layout/process4"/>
    <dgm:cxn modelId="{922405DB-FD38-47D5-90A8-5F3C544680ED}" type="presParOf" srcId="{6D499241-F022-4EDB-8D3D-E4FFFEDCAB68}" destId="{B4F40E6A-ADD6-4DAC-9329-CAD87D61BF97}" srcOrd="2" destOrd="0" presId="urn:microsoft.com/office/officeart/2005/8/layout/process4"/>
    <dgm:cxn modelId="{64ABF0AC-B1B7-4948-B425-95BC4D5868F4}" type="presParOf" srcId="{B4F40E6A-ADD6-4DAC-9329-CAD87D61BF97}" destId="{FD42E065-90EF-4FDD-BAE8-67BC2683E456}" srcOrd="0" destOrd="0" presId="urn:microsoft.com/office/officeart/2005/8/layout/process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86E65B-29B8-4B4C-9569-35BFF907C8D4}" type="doc">
      <dgm:prSet loTypeId="urn:microsoft.com/office/officeart/2005/8/layout/list1" loCatId="list" qsTypeId="urn:microsoft.com/office/officeart/2005/8/quickstyle/simple3" qsCatId="simple" csTypeId="urn:microsoft.com/office/officeart/2005/8/colors/accent5_3" csCatId="accent5" phldr="1"/>
      <dgm:spPr/>
      <dgm:t>
        <a:bodyPr/>
        <a:lstStyle/>
        <a:p>
          <a:endParaRPr lang="ru-RU"/>
        </a:p>
      </dgm:t>
    </dgm:pt>
    <dgm:pt modelId="{9E369FE2-68BF-4BB3-96C4-0BF78EBBE90E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у </a:t>
          </a:r>
          <a:r>
            <a:rPr lang="uk-UA" sz="1800" b="1" dirty="0">
              <a:latin typeface="Times New Roman" pitchFamily="18" charset="0"/>
              <a:cs typeface="Times New Roman" pitchFamily="18" charset="0"/>
            </a:rPr>
            <a:t>заголовку бібліографічного запису подають відомості про одного, двох чи трьох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авторів</a:t>
          </a:r>
          <a:r>
            <a:rPr lang="uk-UA" sz="1800" b="1" dirty="0">
              <a:latin typeface="Times New Roman" pitchFamily="18" charset="0"/>
              <a:cs typeface="Times New Roman" pitchFamily="18" charset="0"/>
            </a:rPr>
            <a:t>, при цьому імена цих авторів у відомостях про відповідальність (за навскісною рискою) не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повторюють</a:t>
          </a:r>
        </a:p>
        <a:p>
          <a:pPr algn="just"/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з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а потреби у заголовку бібліографічного запису </a:t>
          </a:r>
          <a:r>
            <a:rPr lang="uk-UA" sz="1800" b="1" dirty="0" err="1" smtClean="0">
              <a:latin typeface="Times New Roman" pitchFamily="18" charset="0"/>
              <a:cs typeface="Times New Roman" pitchFamily="18" charset="0"/>
            </a:rPr>
            <a:t>позатекстового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 посилання можна зазначати більше ніж три імені авторів</a:t>
          </a:r>
          <a:r>
            <a:rPr lang="uk-UA" sz="1800" b="1" dirty="0">
              <a:latin typeface="Times New Roman" pitchFamily="18" charset="0"/>
              <a:cs typeface="Times New Roman" pitchFamily="18" charset="0"/>
            </a:rPr>
            <a:t> 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27CB89B4-BF13-4927-8716-2FDFB38E5A69}" type="parTrans" cxnId="{A93D62B0-61AC-41E8-811C-3FCC244F7A8D}">
      <dgm:prSet/>
      <dgm:spPr/>
      <dgm:t>
        <a:bodyPr/>
        <a:lstStyle/>
        <a:p>
          <a:endParaRPr lang="ru-RU"/>
        </a:p>
      </dgm:t>
    </dgm:pt>
    <dgm:pt modelId="{014AADC9-AC92-482F-AD69-B46D0BA3A6CA}" type="sibTrans" cxnId="{A93D62B0-61AC-41E8-811C-3FCC244F7A8D}">
      <dgm:prSet/>
      <dgm:spPr/>
      <dgm:t>
        <a:bodyPr/>
        <a:lstStyle/>
        <a:p>
          <a:endParaRPr lang="ru-RU"/>
        </a:p>
      </dgm:t>
    </dgm:pt>
    <dgm:pt modelId="{855B638A-4820-407D-B8BE-36A96D0E7065}">
      <dgm:prSet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l"/>
          <a:endParaRPr lang="ru-RU" sz="900"/>
        </a:p>
      </dgm:t>
    </dgm:pt>
    <dgm:pt modelId="{564ADCFD-6D7F-424F-AC3F-915581EA3647}" type="parTrans" cxnId="{489A3A85-35ED-474D-AE55-74DD515B62BB}">
      <dgm:prSet/>
      <dgm:spPr/>
      <dgm:t>
        <a:bodyPr/>
        <a:lstStyle/>
        <a:p>
          <a:endParaRPr lang="ru-RU"/>
        </a:p>
      </dgm:t>
    </dgm:pt>
    <dgm:pt modelId="{8D074675-4486-4014-8626-EE774B7D9FE0}" type="sibTrans" cxnId="{489A3A85-35ED-474D-AE55-74DD515B62BB}">
      <dgm:prSet/>
      <dgm:spPr/>
      <dgm:t>
        <a:bodyPr/>
        <a:lstStyle/>
        <a:p>
          <a:endParaRPr lang="ru-RU"/>
        </a:p>
      </dgm:t>
    </dgm:pt>
    <dgm:pt modelId="{76662322-9EED-4541-AB07-2C8CCD2BF53F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Українець А. І., </a:t>
          </a:r>
          <a:r>
            <a:rPr lang="uk-UA" sz="1600" b="1" dirty="0" err="1" smtClean="0">
              <a:latin typeface="Times New Roman" pitchFamily="18" charset="0"/>
              <a:cs typeface="Times New Roman" pitchFamily="18" charset="0"/>
            </a:rPr>
            <a:t>Богорош</a:t>
          </a:r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 О. Т., </a:t>
          </a:r>
          <a:r>
            <a:rPr lang="uk-UA" sz="1600" b="1" dirty="0" err="1" smtClean="0">
              <a:latin typeface="Times New Roman" pitchFamily="18" charset="0"/>
              <a:cs typeface="Times New Roman" pitchFamily="18" charset="0"/>
            </a:rPr>
            <a:t>Поводзинський</a:t>
          </a:r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 В. М. 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Проектування типового і спеціального устаткування мікробіологічної, фармацевтичної та харчової промисловості : 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навч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посіб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. Київ : НУХТ, 2007. 148 с.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F96388B-1F34-4482-9543-64A23B259798}" type="parTrans" cxnId="{4F71DA84-882A-4D98-85CE-1C5DCDBF8B46}">
      <dgm:prSet/>
      <dgm:spPr/>
      <dgm:t>
        <a:bodyPr/>
        <a:lstStyle/>
        <a:p>
          <a:endParaRPr lang="ru-RU"/>
        </a:p>
      </dgm:t>
    </dgm:pt>
    <dgm:pt modelId="{DC81B144-5634-4BA5-AE2D-22D926BBE414}" type="sibTrans" cxnId="{4F71DA84-882A-4D98-85CE-1C5DCDBF8B46}">
      <dgm:prSet/>
      <dgm:spPr/>
      <dgm:t>
        <a:bodyPr/>
        <a:lstStyle/>
        <a:p>
          <a:endParaRPr lang="ru-RU"/>
        </a:p>
      </dgm:t>
    </dgm:pt>
    <dgm:pt modelId="{75EBDF6A-AC92-4211-931E-CF1118536C21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l"/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FD3E16BD-7631-4A5A-A39B-B76F293C4820}" type="parTrans" cxnId="{75768A17-0206-4AC0-BEE1-EE2CCFBF5BA5}">
      <dgm:prSet/>
      <dgm:spPr/>
      <dgm:t>
        <a:bodyPr/>
        <a:lstStyle/>
        <a:p>
          <a:endParaRPr lang="ru-RU"/>
        </a:p>
      </dgm:t>
    </dgm:pt>
    <dgm:pt modelId="{C3E83D7F-6813-4B66-AF5E-921F123CA423}" type="sibTrans" cxnId="{75768A17-0206-4AC0-BEE1-EE2CCFBF5BA5}">
      <dgm:prSet/>
      <dgm:spPr/>
      <dgm:t>
        <a:bodyPr/>
        <a:lstStyle/>
        <a:p>
          <a:endParaRPr lang="ru-RU"/>
        </a:p>
      </dgm:t>
    </dgm:pt>
    <dgm:pt modelId="{3B5EA3AC-81C6-4103-9150-B737115E723A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uk-UA" altLang="ja-JP" sz="1800" b="1" dirty="0" err="1" smtClean="0">
              <a:latin typeface="Times New Roman" pitchFamily="18" charset="0"/>
              <a:ea typeface="PMingLiU"/>
              <a:cs typeface="Times New Roman" pitchFamily="18" charset="0"/>
            </a:rPr>
            <a:t>Россоха</a:t>
          </a:r>
          <a:r>
            <a:rPr lang="uk-UA" altLang="ja-JP" sz="1800" b="1" dirty="0" smtClean="0">
              <a:latin typeface="Times New Roman" pitchFamily="18" charset="0"/>
              <a:ea typeface="PMingLiU"/>
              <a:cs typeface="Times New Roman" pitchFamily="18" charset="0"/>
            </a:rPr>
            <a:t> В. В. </a:t>
          </a:r>
          <a:r>
            <a:rPr lang="uk-UA" altLang="ja-JP" sz="1800" b="0" dirty="0" smtClean="0">
              <a:latin typeface="Times New Roman" pitchFamily="18" charset="0"/>
              <a:ea typeface="PMingLiU"/>
              <a:cs typeface="Times New Roman" pitchFamily="18" charset="0"/>
            </a:rPr>
            <a:t>Соціально-економічні аспекти використання господарського комплексу Державної кримінально-виконавчої служби. </a:t>
          </a:r>
          <a:r>
            <a:rPr lang="uk-UA" altLang="ja-JP" sz="1800" b="0" i="1" dirty="0" smtClean="0">
              <a:latin typeface="Times New Roman" pitchFamily="18" charset="0"/>
              <a:ea typeface="PMingLiU"/>
              <a:cs typeface="Times New Roman" pitchFamily="18" charset="0"/>
            </a:rPr>
            <a:t>Формування ринкових відносин в Україні. </a:t>
          </a:r>
          <a:r>
            <a:rPr lang="uk-UA" altLang="ja-JP" sz="1800" b="0" dirty="0" smtClean="0">
              <a:latin typeface="Times New Roman" pitchFamily="18" charset="0"/>
              <a:ea typeface="PMingLiU"/>
              <a:cs typeface="Times New Roman" pitchFamily="18" charset="0"/>
            </a:rPr>
            <a:t>2015. № 8. С. 69–75.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3C642F3-C5E8-4C95-B41B-91A1883B6391}" type="parTrans" cxnId="{AA309D81-4FE1-4BCB-8C66-B57BA68FD9F0}">
      <dgm:prSet/>
      <dgm:spPr/>
      <dgm:t>
        <a:bodyPr/>
        <a:lstStyle/>
        <a:p>
          <a:endParaRPr lang="ru-RU"/>
        </a:p>
      </dgm:t>
    </dgm:pt>
    <dgm:pt modelId="{F61A2386-479F-485E-B54F-76D308181577}" type="sibTrans" cxnId="{AA309D81-4FE1-4BCB-8C66-B57BA68FD9F0}">
      <dgm:prSet/>
      <dgm:spPr/>
      <dgm:t>
        <a:bodyPr/>
        <a:lstStyle/>
        <a:p>
          <a:endParaRPr lang="ru-RU"/>
        </a:p>
      </dgm:t>
    </dgm:pt>
    <dgm:pt modelId="{AA1036A4-BBC4-4510-A8FD-294BCD0E7A88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замість знака «крапка й тире» («. — »), який розділяє зони бібліографічного опису, в бібліографічному посиланні рекомендовано застосовувати знак «крапка»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17FD4A33-AC23-474F-872D-506821C57DEB}" type="sibTrans" cxnId="{18DE5AD7-639C-487D-9CE2-C489E014524A}">
      <dgm:prSet/>
      <dgm:spPr/>
      <dgm:t>
        <a:bodyPr/>
        <a:lstStyle/>
        <a:p>
          <a:endParaRPr lang="ru-RU"/>
        </a:p>
      </dgm:t>
    </dgm:pt>
    <dgm:pt modelId="{8EA7380F-739B-4EB8-9EFC-52D7903D66A2}" type="parTrans" cxnId="{18DE5AD7-639C-487D-9CE2-C489E014524A}">
      <dgm:prSet/>
      <dgm:spPr/>
      <dgm:t>
        <a:bodyPr/>
        <a:lstStyle/>
        <a:p>
          <a:endParaRPr lang="ru-RU"/>
        </a:p>
      </dgm:t>
    </dgm:pt>
    <dgm:pt modelId="{FD2679C6-5157-4658-A412-BB65ED110223}">
      <dgm:prSet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l"/>
          <a:endParaRPr lang="ru-RU" sz="900"/>
        </a:p>
      </dgm:t>
    </dgm:pt>
    <dgm:pt modelId="{487E9E8E-C2E9-4253-8BC8-E3E4C40D0087}" type="parTrans" cxnId="{07F26522-CAD9-47EB-A653-B1EB4B96F529}">
      <dgm:prSet/>
      <dgm:spPr/>
      <dgm:t>
        <a:bodyPr/>
        <a:lstStyle/>
        <a:p>
          <a:endParaRPr lang="ru-RU"/>
        </a:p>
      </dgm:t>
    </dgm:pt>
    <dgm:pt modelId="{34CFFCE1-ABD1-441D-BD2D-996E13399E46}" type="sibTrans" cxnId="{07F26522-CAD9-47EB-A653-B1EB4B96F529}">
      <dgm:prSet/>
      <dgm:spPr/>
      <dgm:t>
        <a:bodyPr/>
        <a:lstStyle/>
        <a:p>
          <a:endParaRPr lang="ru-RU"/>
        </a:p>
      </dgm:t>
    </dgm:pt>
    <dgm:pt modelId="{8F341D16-6B49-4B87-965F-ECD700497AC5}" type="pres">
      <dgm:prSet presAssocID="{9C86E65B-29B8-4B4C-9569-35BFF907C8D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643EC7-A3CA-49BB-8BA2-59E1E42BF6DA}" type="pres">
      <dgm:prSet presAssocID="{9E369FE2-68BF-4BB3-96C4-0BF78EBBE90E}" presName="parentLin" presStyleCnt="0"/>
      <dgm:spPr/>
      <dgm:t>
        <a:bodyPr/>
        <a:lstStyle/>
        <a:p>
          <a:endParaRPr lang="ru-RU"/>
        </a:p>
      </dgm:t>
    </dgm:pt>
    <dgm:pt modelId="{CC592AB7-8865-4361-B451-AFDDC5217D02}" type="pres">
      <dgm:prSet presAssocID="{9E369FE2-68BF-4BB3-96C4-0BF78EBBE90E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E13318FD-3770-45B9-84A7-730F86D3B524}" type="pres">
      <dgm:prSet presAssocID="{9E369FE2-68BF-4BB3-96C4-0BF78EBBE90E}" presName="parentText" presStyleLbl="node1" presStyleIdx="0" presStyleCnt="2" custScaleX="174402" custScaleY="176390" custLinFactNeighborX="-58966" custLinFactNeighborY="135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FBE49-9580-426F-9259-39C887F24005}" type="pres">
      <dgm:prSet presAssocID="{9E369FE2-68BF-4BB3-96C4-0BF78EBBE90E}" presName="negativeSpace" presStyleCnt="0"/>
      <dgm:spPr/>
      <dgm:t>
        <a:bodyPr/>
        <a:lstStyle/>
        <a:p>
          <a:endParaRPr lang="ru-RU"/>
        </a:p>
      </dgm:t>
    </dgm:pt>
    <dgm:pt modelId="{28FD646D-4498-4C18-AF78-282D84CE22FE}" type="pres">
      <dgm:prSet presAssocID="{9E369FE2-68BF-4BB3-96C4-0BF78EBBE90E}" presName="childText" presStyleLbl="conFgAcc1" presStyleIdx="0" presStyleCnt="2" custScaleY="83792" custLinFactNeighborX="-1626" custLinFactNeighborY="25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393A41-FD0D-44C6-9433-10585C52929C}" type="pres">
      <dgm:prSet presAssocID="{014AADC9-AC92-482F-AD69-B46D0BA3A6CA}" presName="spaceBetweenRectangles" presStyleCnt="0"/>
      <dgm:spPr/>
      <dgm:t>
        <a:bodyPr/>
        <a:lstStyle/>
        <a:p>
          <a:endParaRPr lang="ru-RU"/>
        </a:p>
      </dgm:t>
    </dgm:pt>
    <dgm:pt modelId="{39B800DD-DF03-4198-B640-14E027D6943D}" type="pres">
      <dgm:prSet presAssocID="{AA1036A4-BBC4-4510-A8FD-294BCD0E7A88}" presName="parentLin" presStyleCnt="0"/>
      <dgm:spPr/>
      <dgm:t>
        <a:bodyPr/>
        <a:lstStyle/>
        <a:p>
          <a:endParaRPr lang="ru-RU"/>
        </a:p>
      </dgm:t>
    </dgm:pt>
    <dgm:pt modelId="{852A67E9-1859-49E9-B690-10D34C2DAF84}" type="pres">
      <dgm:prSet presAssocID="{AA1036A4-BBC4-4510-A8FD-294BCD0E7A88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5AFE9796-2125-4BD3-B09B-648C28AE83D8}" type="pres">
      <dgm:prSet presAssocID="{AA1036A4-BBC4-4510-A8FD-294BCD0E7A88}" presName="parentText" presStyleLbl="node1" presStyleIdx="1" presStyleCnt="2" custScaleX="142500" custScaleY="121341" custLinFactNeighborX="-30551" custLinFactNeighborY="3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3C8B9A-4F4C-4F80-845E-89774998A8F0}" type="pres">
      <dgm:prSet presAssocID="{AA1036A4-BBC4-4510-A8FD-294BCD0E7A88}" presName="negativeSpace" presStyleCnt="0"/>
      <dgm:spPr/>
      <dgm:t>
        <a:bodyPr/>
        <a:lstStyle/>
        <a:p>
          <a:endParaRPr lang="ru-RU"/>
        </a:p>
      </dgm:t>
    </dgm:pt>
    <dgm:pt modelId="{D1E685AB-B929-4AB7-891F-C6DB09A15440}" type="pres">
      <dgm:prSet presAssocID="{AA1036A4-BBC4-4510-A8FD-294BCD0E7A88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A2D458-A403-4F34-9A65-6E660898389A}" type="presOf" srcId="{AA1036A4-BBC4-4510-A8FD-294BCD0E7A88}" destId="{5AFE9796-2125-4BD3-B09B-648C28AE83D8}" srcOrd="1" destOrd="0" presId="urn:microsoft.com/office/officeart/2005/8/layout/list1"/>
    <dgm:cxn modelId="{18DE5AD7-639C-487D-9CE2-C489E014524A}" srcId="{9C86E65B-29B8-4B4C-9569-35BFF907C8D4}" destId="{AA1036A4-BBC4-4510-A8FD-294BCD0E7A88}" srcOrd="1" destOrd="0" parTransId="{8EA7380F-739B-4EB8-9EFC-52D7903D66A2}" sibTransId="{17FD4A33-AC23-474F-872D-506821C57DEB}"/>
    <dgm:cxn modelId="{489A3A85-35ED-474D-AE55-74DD515B62BB}" srcId="{9E369FE2-68BF-4BB3-96C4-0BF78EBBE90E}" destId="{855B638A-4820-407D-B8BE-36A96D0E7065}" srcOrd="1" destOrd="0" parTransId="{564ADCFD-6D7F-424F-AC3F-915581EA3647}" sibTransId="{8D074675-4486-4014-8626-EE774B7D9FE0}"/>
    <dgm:cxn modelId="{62F63088-0DA1-4AF9-9644-6AE3433173AC}" type="presOf" srcId="{75EBDF6A-AC92-4211-931E-CF1118536C21}" destId="{D1E685AB-B929-4AB7-891F-C6DB09A15440}" srcOrd="0" destOrd="0" presId="urn:microsoft.com/office/officeart/2005/8/layout/list1"/>
    <dgm:cxn modelId="{EB6320DC-B180-4A0C-84F2-C236ED2FBB44}" type="presOf" srcId="{AA1036A4-BBC4-4510-A8FD-294BCD0E7A88}" destId="{852A67E9-1859-49E9-B690-10D34C2DAF84}" srcOrd="0" destOrd="0" presId="urn:microsoft.com/office/officeart/2005/8/layout/list1"/>
    <dgm:cxn modelId="{07F26522-CAD9-47EB-A653-B1EB4B96F529}" srcId="{9E369FE2-68BF-4BB3-96C4-0BF78EBBE90E}" destId="{FD2679C6-5157-4658-A412-BB65ED110223}" srcOrd="0" destOrd="0" parTransId="{487E9E8E-C2E9-4253-8BC8-E3E4C40D0087}" sibTransId="{34CFFCE1-ABD1-441D-BD2D-996E13399E46}"/>
    <dgm:cxn modelId="{5E545909-74EF-4D99-B402-05105947E255}" type="presOf" srcId="{9E369FE2-68BF-4BB3-96C4-0BF78EBBE90E}" destId="{E13318FD-3770-45B9-84A7-730F86D3B524}" srcOrd="1" destOrd="0" presId="urn:microsoft.com/office/officeart/2005/8/layout/list1"/>
    <dgm:cxn modelId="{25CD64E9-4F2D-4C0A-AB6B-7535CDA42D1A}" type="presOf" srcId="{9E369FE2-68BF-4BB3-96C4-0BF78EBBE90E}" destId="{CC592AB7-8865-4361-B451-AFDDC5217D02}" srcOrd="0" destOrd="0" presId="urn:microsoft.com/office/officeart/2005/8/layout/list1"/>
    <dgm:cxn modelId="{B5CB0593-121F-4AFF-9068-B1AB484AC47C}" type="presOf" srcId="{3B5EA3AC-81C6-4103-9150-B737115E723A}" destId="{D1E685AB-B929-4AB7-891F-C6DB09A15440}" srcOrd="0" destOrd="1" presId="urn:microsoft.com/office/officeart/2005/8/layout/list1"/>
    <dgm:cxn modelId="{D5344B3A-2549-4006-9012-372A4F709838}" type="presOf" srcId="{855B638A-4820-407D-B8BE-36A96D0E7065}" destId="{28FD646D-4498-4C18-AF78-282D84CE22FE}" srcOrd="0" destOrd="1" presId="urn:microsoft.com/office/officeart/2005/8/layout/list1"/>
    <dgm:cxn modelId="{75768A17-0206-4AC0-BEE1-EE2CCFBF5BA5}" srcId="{AA1036A4-BBC4-4510-A8FD-294BCD0E7A88}" destId="{75EBDF6A-AC92-4211-931E-CF1118536C21}" srcOrd="0" destOrd="0" parTransId="{FD3E16BD-7631-4A5A-A39B-B76F293C4820}" sibTransId="{C3E83D7F-6813-4B66-AF5E-921F123CA423}"/>
    <dgm:cxn modelId="{0E06C6DD-D392-47F1-BDF3-7C3DCB59562B}" type="presOf" srcId="{FD2679C6-5157-4658-A412-BB65ED110223}" destId="{28FD646D-4498-4C18-AF78-282D84CE22FE}" srcOrd="0" destOrd="0" presId="urn:microsoft.com/office/officeart/2005/8/layout/list1"/>
    <dgm:cxn modelId="{89C6222D-B711-4FAC-8F2B-632AC63DC784}" type="presOf" srcId="{76662322-9EED-4541-AB07-2C8CCD2BF53F}" destId="{28FD646D-4498-4C18-AF78-282D84CE22FE}" srcOrd="0" destOrd="2" presId="urn:microsoft.com/office/officeart/2005/8/layout/list1"/>
    <dgm:cxn modelId="{4F71DA84-882A-4D98-85CE-1C5DCDBF8B46}" srcId="{9E369FE2-68BF-4BB3-96C4-0BF78EBBE90E}" destId="{76662322-9EED-4541-AB07-2C8CCD2BF53F}" srcOrd="2" destOrd="0" parTransId="{BF96388B-1F34-4482-9543-64A23B259798}" sibTransId="{DC81B144-5634-4BA5-AE2D-22D926BBE414}"/>
    <dgm:cxn modelId="{AA309D81-4FE1-4BCB-8C66-B57BA68FD9F0}" srcId="{AA1036A4-BBC4-4510-A8FD-294BCD0E7A88}" destId="{3B5EA3AC-81C6-4103-9150-B737115E723A}" srcOrd="1" destOrd="0" parTransId="{A3C642F3-C5E8-4C95-B41B-91A1883B6391}" sibTransId="{F61A2386-479F-485E-B54F-76D308181577}"/>
    <dgm:cxn modelId="{A93D62B0-61AC-41E8-811C-3FCC244F7A8D}" srcId="{9C86E65B-29B8-4B4C-9569-35BFF907C8D4}" destId="{9E369FE2-68BF-4BB3-96C4-0BF78EBBE90E}" srcOrd="0" destOrd="0" parTransId="{27CB89B4-BF13-4927-8716-2FDFB38E5A69}" sibTransId="{014AADC9-AC92-482F-AD69-B46D0BA3A6CA}"/>
    <dgm:cxn modelId="{5F165285-CDD0-4FD1-A2EA-37E271E7F75B}" type="presOf" srcId="{9C86E65B-29B8-4B4C-9569-35BFF907C8D4}" destId="{8F341D16-6B49-4B87-965F-ECD700497AC5}" srcOrd="0" destOrd="0" presId="urn:microsoft.com/office/officeart/2005/8/layout/list1"/>
    <dgm:cxn modelId="{207B83B0-37EA-441D-9B31-C744AF5DC62C}" type="presParOf" srcId="{8F341D16-6B49-4B87-965F-ECD700497AC5}" destId="{69643EC7-A3CA-49BB-8BA2-59E1E42BF6DA}" srcOrd="0" destOrd="0" presId="urn:microsoft.com/office/officeart/2005/8/layout/list1"/>
    <dgm:cxn modelId="{D931BFEC-42ED-420D-A944-848D01A854FB}" type="presParOf" srcId="{69643EC7-A3CA-49BB-8BA2-59E1E42BF6DA}" destId="{CC592AB7-8865-4361-B451-AFDDC5217D02}" srcOrd="0" destOrd="0" presId="urn:microsoft.com/office/officeart/2005/8/layout/list1"/>
    <dgm:cxn modelId="{D682287F-5CC5-4F12-9A44-DE76DD25B431}" type="presParOf" srcId="{69643EC7-A3CA-49BB-8BA2-59E1E42BF6DA}" destId="{E13318FD-3770-45B9-84A7-730F86D3B524}" srcOrd="1" destOrd="0" presId="urn:microsoft.com/office/officeart/2005/8/layout/list1"/>
    <dgm:cxn modelId="{7BD0B06E-484E-46BE-8E8E-C9D2C1B37A75}" type="presParOf" srcId="{8F341D16-6B49-4B87-965F-ECD700497AC5}" destId="{2BDFBE49-9580-426F-9259-39C887F24005}" srcOrd="1" destOrd="0" presId="urn:microsoft.com/office/officeart/2005/8/layout/list1"/>
    <dgm:cxn modelId="{E653239B-1965-4F07-8DF9-2BC5CD2A1DFA}" type="presParOf" srcId="{8F341D16-6B49-4B87-965F-ECD700497AC5}" destId="{28FD646D-4498-4C18-AF78-282D84CE22FE}" srcOrd="2" destOrd="0" presId="urn:microsoft.com/office/officeart/2005/8/layout/list1"/>
    <dgm:cxn modelId="{9B674975-7A27-4030-A4E9-F121C47305DB}" type="presParOf" srcId="{8F341D16-6B49-4B87-965F-ECD700497AC5}" destId="{3C393A41-FD0D-44C6-9433-10585C52929C}" srcOrd="3" destOrd="0" presId="urn:microsoft.com/office/officeart/2005/8/layout/list1"/>
    <dgm:cxn modelId="{D4C2E533-7774-4127-A12C-182A651ADEF3}" type="presParOf" srcId="{8F341D16-6B49-4B87-965F-ECD700497AC5}" destId="{39B800DD-DF03-4198-B640-14E027D6943D}" srcOrd="4" destOrd="0" presId="urn:microsoft.com/office/officeart/2005/8/layout/list1"/>
    <dgm:cxn modelId="{8C49D6FB-3EE6-4E0F-AB2F-FE0430CC6026}" type="presParOf" srcId="{39B800DD-DF03-4198-B640-14E027D6943D}" destId="{852A67E9-1859-49E9-B690-10D34C2DAF84}" srcOrd="0" destOrd="0" presId="urn:microsoft.com/office/officeart/2005/8/layout/list1"/>
    <dgm:cxn modelId="{92E38477-826F-405D-8D54-26695A5D664F}" type="presParOf" srcId="{39B800DD-DF03-4198-B640-14E027D6943D}" destId="{5AFE9796-2125-4BD3-B09B-648C28AE83D8}" srcOrd="1" destOrd="0" presId="urn:microsoft.com/office/officeart/2005/8/layout/list1"/>
    <dgm:cxn modelId="{A0595F93-2ED9-46E2-9DE7-5A441FDB5275}" type="presParOf" srcId="{8F341D16-6B49-4B87-965F-ECD700497AC5}" destId="{D13C8B9A-4F4C-4F80-845E-89774998A8F0}" srcOrd="5" destOrd="0" presId="urn:microsoft.com/office/officeart/2005/8/layout/list1"/>
    <dgm:cxn modelId="{2C7D553C-ED65-4A9F-AE92-8A8E141C9CF1}" type="presParOf" srcId="{8F341D16-6B49-4B87-965F-ECD700497AC5}" destId="{D1E685AB-B929-4AB7-891F-C6DB09A15440}" srcOrd="6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C86E65B-29B8-4B4C-9569-35BFF907C8D4}" type="doc">
      <dgm:prSet loTypeId="urn:microsoft.com/office/officeart/2005/8/layout/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5EBDF6A-AC92-4211-931E-CF1118536C21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l"/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FD3E16BD-7631-4A5A-A39B-B76F293C4820}" type="parTrans" cxnId="{75768A17-0206-4AC0-BEE1-EE2CCFBF5BA5}">
      <dgm:prSet/>
      <dgm:spPr/>
      <dgm:t>
        <a:bodyPr/>
        <a:lstStyle/>
        <a:p>
          <a:endParaRPr lang="ru-RU"/>
        </a:p>
      </dgm:t>
    </dgm:pt>
    <dgm:pt modelId="{C3E83D7F-6813-4B66-AF5E-921F123CA423}" type="sibTrans" cxnId="{75768A17-0206-4AC0-BEE1-EE2CCFBF5BA5}">
      <dgm:prSet/>
      <dgm:spPr/>
      <dgm:t>
        <a:bodyPr/>
        <a:lstStyle/>
        <a:p>
          <a:endParaRPr lang="ru-RU"/>
        </a:p>
      </dgm:t>
    </dgm:pt>
    <dgm:pt modelId="{3B5EA3AC-81C6-4103-9150-B737115E723A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Грушевський М. С. Історія України</a:t>
          </a:r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Руси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. Київ, 1995. Т 2. С. 72 </a:t>
          </a:r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[1]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3C642F3-C5E8-4C95-B41B-91A1883B6391}" type="parTrans" cxnId="{AA309D81-4FE1-4BCB-8C66-B57BA68FD9F0}">
      <dgm:prSet/>
      <dgm:spPr/>
      <dgm:t>
        <a:bodyPr/>
        <a:lstStyle/>
        <a:p>
          <a:endParaRPr lang="ru-RU"/>
        </a:p>
      </dgm:t>
    </dgm:pt>
    <dgm:pt modelId="{F61A2386-479F-485E-B54F-76D308181577}" type="sibTrans" cxnId="{AA309D81-4FE1-4BCB-8C66-B57BA68FD9F0}">
      <dgm:prSet/>
      <dgm:spPr/>
      <dgm:t>
        <a:bodyPr/>
        <a:lstStyle/>
        <a:p>
          <a:endParaRPr lang="ru-RU"/>
        </a:p>
      </dgm:t>
    </dgm:pt>
    <dgm:pt modelId="{AA1036A4-BBC4-4510-A8FD-294BCD0E7A88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у</a:t>
          </a:r>
          <a:r>
            <a:rPr lang="uk-UA" altLang="ja-JP" sz="1800" b="1" dirty="0" smtClean="0">
              <a:latin typeface="Times New Roman" pitchFamily="18" charset="0"/>
              <a:ea typeface="PMingLiU"/>
              <a:cs typeface="Times New Roman" pitchFamily="18" charset="0"/>
            </a:rPr>
            <a:t> бібліографічному посиланні використовується знак виноски – умовна позначка у вигляді арабських цифр (порядкових номерів), літер чи астериска (зірочки), що використовують для пов’язування підрядкових і </a:t>
          </a:r>
          <a:r>
            <a:rPr lang="uk-UA" altLang="ja-JP" sz="1800" b="1" dirty="0" err="1" smtClean="0">
              <a:latin typeface="Times New Roman" pitchFamily="18" charset="0"/>
              <a:ea typeface="PMingLiU"/>
              <a:cs typeface="Times New Roman" pitchFamily="18" charset="0"/>
            </a:rPr>
            <a:t>позатекстових</a:t>
          </a:r>
          <a:r>
            <a:rPr lang="uk-UA" altLang="ja-JP" sz="1800" b="1" dirty="0" smtClean="0">
              <a:latin typeface="Times New Roman" pitchFamily="18" charset="0"/>
              <a:ea typeface="PMingLiU"/>
              <a:cs typeface="Times New Roman" pitchFamily="18" charset="0"/>
            </a:rPr>
            <a:t> бібліографічних посилань з частиною основного тексту документа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17FD4A33-AC23-474F-872D-506821C57DEB}" type="sibTrans" cxnId="{18DE5AD7-639C-487D-9CE2-C489E014524A}">
      <dgm:prSet/>
      <dgm:spPr/>
      <dgm:t>
        <a:bodyPr/>
        <a:lstStyle/>
        <a:p>
          <a:endParaRPr lang="ru-RU"/>
        </a:p>
      </dgm:t>
    </dgm:pt>
    <dgm:pt modelId="{8EA7380F-739B-4EB8-9EFC-52D7903D66A2}" type="parTrans" cxnId="{18DE5AD7-639C-487D-9CE2-C489E014524A}">
      <dgm:prSet/>
      <dgm:spPr/>
      <dgm:t>
        <a:bodyPr/>
        <a:lstStyle/>
        <a:p>
          <a:endParaRPr lang="ru-RU"/>
        </a:p>
      </dgm:t>
    </dgm:pt>
    <dgm:pt modelId="{219824ED-98A3-468F-A0D4-666C8FEAAF82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endParaRPr lang="uk-UA" sz="16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0B191EBB-D95D-4C15-B00B-40720BCEEDCB}" type="parTrans" cxnId="{93EFEA31-6189-47BB-AD2D-F449A70D6C74}">
      <dgm:prSet/>
      <dgm:spPr/>
      <dgm:t>
        <a:bodyPr/>
        <a:lstStyle/>
        <a:p>
          <a:endParaRPr lang="ru-RU"/>
        </a:p>
      </dgm:t>
    </dgm:pt>
    <dgm:pt modelId="{CD42BD49-D1F2-4D8E-BC55-53A386FD693D}" type="sibTrans" cxnId="{93EFEA31-6189-47BB-AD2D-F449A70D6C74}">
      <dgm:prSet/>
      <dgm:spPr/>
      <dgm:t>
        <a:bodyPr/>
        <a:lstStyle/>
        <a:p>
          <a:endParaRPr lang="ru-RU"/>
        </a:p>
      </dgm:t>
    </dgm:pt>
    <dgm:pt modelId="{E7945CD4-116F-4904-A511-02F6B1AA86B5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Грушевський М. С. Історія України</a:t>
          </a:r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Руси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.  Київ, 1995. Т 2. С. 72 </a:t>
          </a:r>
          <a:r>
            <a:rPr lang="uk-UA" sz="1600" b="1" baseline="30000" dirty="0" smtClean="0">
              <a:latin typeface="Times New Roman" pitchFamily="18" charset="0"/>
              <a:cs typeface="Times New Roman" pitchFamily="18" charset="0"/>
            </a:rPr>
            <a:t>1</a:t>
          </a:r>
          <a:r>
            <a:rPr lang="en-US" sz="1600" b="1" baseline="0" dirty="0" smtClean="0">
              <a:latin typeface="Times New Roman" pitchFamily="18" charset="0"/>
              <a:cs typeface="Times New Roman" pitchFamily="18" charset="0"/>
            </a:rPr>
            <a:t>.</a:t>
          </a:r>
          <a:endParaRPr lang="uk-UA" sz="1600" b="1" baseline="0" dirty="0" smtClean="0">
            <a:latin typeface="Times New Roman" pitchFamily="18" charset="0"/>
            <a:cs typeface="Times New Roman" pitchFamily="18" charset="0"/>
          </a:endParaRPr>
        </a:p>
      </dgm:t>
    </dgm:pt>
    <dgm:pt modelId="{DFD3DBC3-5FD1-443C-9FC5-4A1A1584CB2E}" type="parTrans" cxnId="{BAF40206-7F9D-424F-B4BF-130581E12912}">
      <dgm:prSet/>
      <dgm:spPr/>
      <dgm:t>
        <a:bodyPr/>
        <a:lstStyle/>
        <a:p>
          <a:endParaRPr lang="ru-RU"/>
        </a:p>
      </dgm:t>
    </dgm:pt>
    <dgm:pt modelId="{0D34EC48-F2B5-4D5A-8C6C-C9861718AA26}" type="sibTrans" cxnId="{BAF40206-7F9D-424F-B4BF-130581E12912}">
      <dgm:prSet/>
      <dgm:spPr/>
      <dgm:t>
        <a:bodyPr/>
        <a:lstStyle/>
        <a:p>
          <a:endParaRPr lang="ru-RU"/>
        </a:p>
      </dgm:t>
    </dgm:pt>
    <dgm:pt modelId="{A52B70AD-D0B9-4005-B6C9-0ADE609ECC73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endParaRPr lang="uk-UA" sz="1600" b="1" dirty="0" smtClean="0">
            <a:latin typeface="Times New Roman" pitchFamily="18" charset="0"/>
            <a:cs typeface="Times New Roman" pitchFamily="18" charset="0"/>
          </a:endParaRPr>
        </a:p>
      </dgm:t>
    </dgm:pt>
    <dgm:pt modelId="{F2BF9634-17F5-4880-B083-1C340794DA44}" type="parTrans" cxnId="{044451F8-0146-4F2D-9AA7-C32339AFC191}">
      <dgm:prSet/>
      <dgm:spPr/>
      <dgm:t>
        <a:bodyPr/>
        <a:lstStyle/>
        <a:p>
          <a:endParaRPr lang="ru-RU"/>
        </a:p>
      </dgm:t>
    </dgm:pt>
    <dgm:pt modelId="{61E32775-5820-47E1-A68B-2D76999BA72A}" type="sibTrans" cxnId="{044451F8-0146-4F2D-9AA7-C32339AFC191}">
      <dgm:prSet/>
      <dgm:spPr/>
      <dgm:t>
        <a:bodyPr/>
        <a:lstStyle/>
        <a:p>
          <a:endParaRPr lang="ru-RU"/>
        </a:p>
      </dgm:t>
    </dgm:pt>
    <dgm:pt modelId="{BE8C210A-0CAE-46BA-80C3-BEE101A71E12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*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Цит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. за: Грушевський М. С. Історія України</a:t>
          </a:r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Руси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. Київ, 1995. Т 2. С. 72</a:t>
          </a:r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dirty="0" smtClean="0">
            <a:latin typeface="Times New Roman" pitchFamily="18" charset="0"/>
            <a:cs typeface="Times New Roman" pitchFamily="18" charset="0"/>
          </a:endParaRPr>
        </a:p>
      </dgm:t>
    </dgm:pt>
    <dgm:pt modelId="{9F12B27B-765A-4A95-9EC0-DDB31BC9D238}" type="parTrans" cxnId="{390033DC-A03B-423F-871D-1E0218815D3C}">
      <dgm:prSet/>
      <dgm:spPr/>
      <dgm:t>
        <a:bodyPr/>
        <a:lstStyle/>
        <a:p>
          <a:endParaRPr lang="ru-RU"/>
        </a:p>
      </dgm:t>
    </dgm:pt>
    <dgm:pt modelId="{1759A25F-D719-4461-8ADD-B25E5623DFC4}" type="sibTrans" cxnId="{390033DC-A03B-423F-871D-1E0218815D3C}">
      <dgm:prSet/>
      <dgm:spPr/>
      <dgm:t>
        <a:bodyPr/>
        <a:lstStyle/>
        <a:p>
          <a:endParaRPr lang="ru-RU"/>
        </a:p>
      </dgm:t>
    </dgm:pt>
    <dgm:pt modelId="{FD52D917-4B25-4E8A-82B1-E8B20681CEDC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>
            <a:spcAft>
              <a:spcPts val="600"/>
            </a:spcAft>
          </a:pPr>
          <a:r>
            <a:rPr lang="ru-RU" sz="1600" dirty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у </a:t>
          </a:r>
          <a:r>
            <a:rPr lang="ru-RU" sz="1800" b="1" dirty="0">
              <a:latin typeface="Times New Roman" pitchFamily="18" charset="0"/>
              <a:cs typeface="Times New Roman" pitchFamily="18" charset="0"/>
            </a:rPr>
            <a:t>складі відомостей про фізичну характеристику документа можна зазначати або його загальний обсяг (наприклад: 285 с.), або номер сторінки, на якій подано об’єкт посилання (наприклад: С. 19) </a:t>
          </a:r>
        </a:p>
      </dgm:t>
    </dgm:pt>
    <dgm:pt modelId="{CE05BC6A-288C-460E-9690-D2C443893E8B}" type="parTrans" cxnId="{C41AB96B-ABC4-4301-B7C0-646AE3D08B92}">
      <dgm:prSet/>
      <dgm:spPr/>
      <dgm:t>
        <a:bodyPr/>
        <a:lstStyle/>
        <a:p>
          <a:endParaRPr lang="ru-RU"/>
        </a:p>
      </dgm:t>
    </dgm:pt>
    <dgm:pt modelId="{AAAE1B4E-6933-4ADB-B21C-24D72358BF98}" type="sibTrans" cxnId="{C41AB96B-ABC4-4301-B7C0-646AE3D08B92}">
      <dgm:prSet/>
      <dgm:spPr/>
      <dgm:t>
        <a:bodyPr/>
        <a:lstStyle/>
        <a:p>
          <a:endParaRPr lang="ru-RU"/>
        </a:p>
      </dgm:t>
    </dgm:pt>
    <dgm:pt modelId="{01AE3441-CC32-4C35-8C16-A1905B5460C5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Українець А. І., </a:t>
          </a:r>
          <a:r>
            <a:rPr lang="uk-UA" sz="1600" b="1" dirty="0" err="1" smtClean="0">
              <a:latin typeface="Times New Roman" pitchFamily="18" charset="0"/>
              <a:cs typeface="Times New Roman" pitchFamily="18" charset="0"/>
            </a:rPr>
            <a:t>Богорош</a:t>
          </a:r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 О. Т., </a:t>
          </a:r>
          <a:r>
            <a:rPr lang="uk-UA" sz="1600" b="1" dirty="0" err="1" smtClean="0">
              <a:latin typeface="Times New Roman" pitchFamily="18" charset="0"/>
              <a:cs typeface="Times New Roman" pitchFamily="18" charset="0"/>
            </a:rPr>
            <a:t>Поводзинський</a:t>
          </a:r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 В. М. 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Проектування типового і спеціального устаткування мікробіологічної, фармацевтичної та харчової промисловості : 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навч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посіб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. Київ : НУХТ, 2007. </a:t>
          </a:r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148 с. 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50E32D07-47C2-4A30-A91E-B87DE7A393D6}" type="parTrans" cxnId="{234675F4-ADE8-40A7-BFE4-C4080266B0C6}">
      <dgm:prSet/>
      <dgm:spPr/>
      <dgm:t>
        <a:bodyPr/>
        <a:lstStyle/>
        <a:p>
          <a:endParaRPr lang="ru-RU"/>
        </a:p>
      </dgm:t>
    </dgm:pt>
    <dgm:pt modelId="{5790B836-F506-4C12-8748-0325C32C4682}" type="sibTrans" cxnId="{234675F4-ADE8-40A7-BFE4-C4080266B0C6}">
      <dgm:prSet/>
      <dgm:spPr/>
      <dgm:t>
        <a:bodyPr/>
        <a:lstStyle/>
        <a:p>
          <a:endParaRPr lang="ru-RU"/>
        </a:p>
      </dgm:t>
    </dgm:pt>
    <dgm:pt modelId="{7CEEF699-DC55-4907-8262-A2B6DBC99D53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або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82446762-B47B-401D-8DB5-94822E062B05}" type="parTrans" cxnId="{A7B90CA3-F74C-44A6-B77A-19A7C37BF914}">
      <dgm:prSet/>
      <dgm:spPr/>
      <dgm:t>
        <a:bodyPr/>
        <a:lstStyle/>
        <a:p>
          <a:endParaRPr lang="ru-RU"/>
        </a:p>
      </dgm:t>
    </dgm:pt>
    <dgm:pt modelId="{5B8A5479-5282-47E2-9DE0-82979AE5BA0B}" type="sibTrans" cxnId="{A7B90CA3-F74C-44A6-B77A-19A7C37BF914}">
      <dgm:prSet/>
      <dgm:spPr/>
      <dgm:t>
        <a:bodyPr/>
        <a:lstStyle/>
        <a:p>
          <a:endParaRPr lang="ru-RU"/>
        </a:p>
      </dgm:t>
    </dgm:pt>
    <dgm:pt modelId="{B77F0C21-D404-4176-9A00-6BD353272759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Українець А. І., </a:t>
          </a:r>
          <a:r>
            <a:rPr lang="uk-UA" sz="1600" b="1" dirty="0" err="1" smtClean="0">
              <a:latin typeface="Times New Roman" pitchFamily="18" charset="0"/>
              <a:cs typeface="Times New Roman" pitchFamily="18" charset="0"/>
            </a:rPr>
            <a:t>Богорош</a:t>
          </a:r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 О. Т., </a:t>
          </a:r>
          <a:r>
            <a:rPr lang="uk-UA" sz="1600" b="1" dirty="0" err="1" smtClean="0">
              <a:latin typeface="Times New Roman" pitchFamily="18" charset="0"/>
              <a:cs typeface="Times New Roman" pitchFamily="18" charset="0"/>
            </a:rPr>
            <a:t>Поводзинський</a:t>
          </a:r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 В. М. 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Проектування типового і спеціального устаткування мікробіологічної, фармацевтичної та харчової промисловості : 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навч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uk-UA" sz="1600" dirty="0" err="1" smtClean="0">
              <a:latin typeface="Times New Roman" pitchFamily="18" charset="0"/>
              <a:cs typeface="Times New Roman" pitchFamily="18" charset="0"/>
            </a:rPr>
            <a:t>посіб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. Київ : НУХТ, 2007.  </a:t>
          </a:r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С.14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A64F12EC-62DC-459E-A510-DDAF2C7227E0}" type="parTrans" cxnId="{CFF8002E-CF51-489F-AC51-78767D321114}">
      <dgm:prSet/>
      <dgm:spPr/>
      <dgm:t>
        <a:bodyPr/>
        <a:lstStyle/>
        <a:p>
          <a:endParaRPr lang="ru-RU"/>
        </a:p>
      </dgm:t>
    </dgm:pt>
    <dgm:pt modelId="{A42D3B2D-FE31-4F4A-A489-C4CEC3B908AA}" type="sibTrans" cxnId="{CFF8002E-CF51-489F-AC51-78767D321114}">
      <dgm:prSet/>
      <dgm:spPr/>
      <dgm:t>
        <a:bodyPr/>
        <a:lstStyle/>
        <a:p>
          <a:endParaRPr lang="ru-RU"/>
        </a:p>
      </dgm:t>
    </dgm:pt>
    <dgm:pt modelId="{4AA83353-AF9E-4D99-A5BF-277E93FB3120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03261FC-B2EF-415B-A58D-457820FB490F}" type="parTrans" cxnId="{3AAA7552-D760-420E-BCAF-DEFFA8BD6E7C}">
      <dgm:prSet/>
      <dgm:spPr/>
      <dgm:t>
        <a:bodyPr/>
        <a:lstStyle/>
        <a:p>
          <a:endParaRPr lang="ru-RU"/>
        </a:p>
      </dgm:t>
    </dgm:pt>
    <dgm:pt modelId="{5597D3F2-46C3-42BB-8988-A399F176BAA3}" type="sibTrans" cxnId="{3AAA7552-D760-420E-BCAF-DEFFA8BD6E7C}">
      <dgm:prSet/>
      <dgm:spPr/>
      <dgm:t>
        <a:bodyPr/>
        <a:lstStyle/>
        <a:p>
          <a:endParaRPr lang="ru-RU"/>
        </a:p>
      </dgm:t>
    </dgm:pt>
    <dgm:pt modelId="{2F29B03A-96C1-445E-97A9-50A59AD0AE34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/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F4476B43-D1A8-4297-ABA4-24A39A8C84AF}" type="sibTrans" cxnId="{EE204498-9973-464C-8722-2BBDE96F5F7C}">
      <dgm:prSet/>
      <dgm:spPr/>
      <dgm:t>
        <a:bodyPr/>
        <a:lstStyle/>
        <a:p>
          <a:endParaRPr lang="ru-RU"/>
        </a:p>
      </dgm:t>
    </dgm:pt>
    <dgm:pt modelId="{695DBE68-C7D8-47C9-9B40-7E0DF27ADD6D}" type="parTrans" cxnId="{EE204498-9973-464C-8722-2BBDE96F5F7C}">
      <dgm:prSet/>
      <dgm:spPr/>
      <dgm:t>
        <a:bodyPr/>
        <a:lstStyle/>
        <a:p>
          <a:endParaRPr lang="ru-RU"/>
        </a:p>
      </dgm:t>
    </dgm:pt>
    <dgm:pt modelId="{49F08381-EEFB-436D-AC4C-87BD3645D6D8}" type="pres">
      <dgm:prSet presAssocID="{9C86E65B-29B8-4B4C-9569-35BFF907C8D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149BF4-C4D2-48C4-B1D1-EDBD19BE37E4}" type="pres">
      <dgm:prSet presAssocID="{FD52D917-4B25-4E8A-82B1-E8B20681CEDC}" presName="parentLin" presStyleCnt="0"/>
      <dgm:spPr/>
      <dgm:t>
        <a:bodyPr/>
        <a:lstStyle/>
        <a:p>
          <a:endParaRPr lang="ru-RU"/>
        </a:p>
      </dgm:t>
    </dgm:pt>
    <dgm:pt modelId="{8C3755F8-3BD9-4EC5-8A31-7667A49C5674}" type="pres">
      <dgm:prSet presAssocID="{FD52D917-4B25-4E8A-82B1-E8B20681CEDC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24C528AB-6390-4FAB-B565-60A9718257FC}" type="pres">
      <dgm:prSet presAssocID="{FD52D917-4B25-4E8A-82B1-E8B20681CEDC}" presName="parentText" presStyleLbl="node1" presStyleIdx="0" presStyleCnt="2" custScaleX="159957" custScaleY="187143" custLinFactNeighborX="-61630" custLinFactNeighborY="41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70BE31-2F65-4294-9BCE-63205A73668B}" type="pres">
      <dgm:prSet presAssocID="{FD52D917-4B25-4E8A-82B1-E8B20681CEDC}" presName="negativeSpace" presStyleCnt="0"/>
      <dgm:spPr/>
      <dgm:t>
        <a:bodyPr/>
        <a:lstStyle/>
        <a:p>
          <a:endParaRPr lang="ru-RU"/>
        </a:p>
      </dgm:t>
    </dgm:pt>
    <dgm:pt modelId="{623A4E0E-C74D-4265-9948-0016ABC70FEB}" type="pres">
      <dgm:prSet presAssocID="{FD52D917-4B25-4E8A-82B1-E8B20681CEDC}" presName="childText" presStyleLbl="conFgAcc1" presStyleIdx="0" presStyleCnt="2" custScaleX="96721" custLinFactNeighborX="1639" custLinFactNeighborY="-106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CA0159-1ED7-44B5-B8C4-A18AFBB57A3E}" type="pres">
      <dgm:prSet presAssocID="{AAAE1B4E-6933-4ADB-B21C-24D72358BF98}" presName="spaceBetweenRectangles" presStyleCnt="0"/>
      <dgm:spPr/>
      <dgm:t>
        <a:bodyPr/>
        <a:lstStyle/>
        <a:p>
          <a:endParaRPr lang="ru-RU"/>
        </a:p>
      </dgm:t>
    </dgm:pt>
    <dgm:pt modelId="{5FD5ACBC-FDA2-4410-9834-134026ABA995}" type="pres">
      <dgm:prSet presAssocID="{AA1036A4-BBC4-4510-A8FD-294BCD0E7A88}" presName="parentLin" presStyleCnt="0"/>
      <dgm:spPr/>
      <dgm:t>
        <a:bodyPr/>
        <a:lstStyle/>
        <a:p>
          <a:endParaRPr lang="ru-RU"/>
        </a:p>
      </dgm:t>
    </dgm:pt>
    <dgm:pt modelId="{CDE125D9-9F09-4710-BE61-26B011CB5F61}" type="pres">
      <dgm:prSet presAssocID="{AA1036A4-BBC4-4510-A8FD-294BCD0E7A88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F489D856-E2B7-49C8-A902-ED84CC5F686C}" type="pres">
      <dgm:prSet presAssocID="{AA1036A4-BBC4-4510-A8FD-294BCD0E7A88}" presName="parentText" presStyleLbl="node1" presStyleIdx="1" presStyleCnt="2" custScaleX="150343" custScaleY="251524" custLinFactNeighborX="-36846" custLinFactNeighborY="110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480CF8-04EC-4F34-98A2-A8256FBF993D}" type="pres">
      <dgm:prSet presAssocID="{AA1036A4-BBC4-4510-A8FD-294BCD0E7A88}" presName="negativeSpace" presStyleCnt="0"/>
      <dgm:spPr/>
      <dgm:t>
        <a:bodyPr/>
        <a:lstStyle/>
        <a:p>
          <a:endParaRPr lang="ru-RU"/>
        </a:p>
      </dgm:t>
    </dgm:pt>
    <dgm:pt modelId="{784EA154-6A95-4E4E-824A-1F3A0AEA4284}" type="pres">
      <dgm:prSet presAssocID="{AA1036A4-BBC4-4510-A8FD-294BCD0E7A88}" presName="childText" presStyleLbl="conFgAcc1" presStyleIdx="1" presStyleCnt="2" custScaleX="96722" custScaleY="113895" custLinFactNeighborX="2459" custLinFactNeighborY="-297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0E163B-F044-460C-A475-15894BA9AE2F}" type="presOf" srcId="{75EBDF6A-AC92-4211-931E-CF1118536C21}" destId="{784EA154-6A95-4E4E-824A-1F3A0AEA4284}" srcOrd="0" destOrd="0" presId="urn:microsoft.com/office/officeart/2005/8/layout/list1"/>
    <dgm:cxn modelId="{18DE5AD7-639C-487D-9CE2-C489E014524A}" srcId="{9C86E65B-29B8-4B4C-9569-35BFF907C8D4}" destId="{AA1036A4-BBC4-4510-A8FD-294BCD0E7A88}" srcOrd="1" destOrd="0" parTransId="{8EA7380F-739B-4EB8-9EFC-52D7903D66A2}" sibTransId="{17FD4A33-AC23-474F-872D-506821C57DEB}"/>
    <dgm:cxn modelId="{390033DC-A03B-423F-871D-1E0218815D3C}" srcId="{AA1036A4-BBC4-4510-A8FD-294BCD0E7A88}" destId="{BE8C210A-0CAE-46BA-80C3-BEE101A71E12}" srcOrd="5" destOrd="0" parTransId="{9F12B27B-765A-4A95-9EC0-DDB31BC9D238}" sibTransId="{1759A25F-D719-4461-8ADD-B25E5623DFC4}"/>
    <dgm:cxn modelId="{459DCAA1-5AE4-461F-818E-83E494B36C4A}" type="presOf" srcId="{9C86E65B-29B8-4B4C-9569-35BFF907C8D4}" destId="{49F08381-EEFB-436D-AC4C-87BD3645D6D8}" srcOrd="0" destOrd="0" presId="urn:microsoft.com/office/officeart/2005/8/layout/list1"/>
    <dgm:cxn modelId="{0D800823-5ECE-4C74-A6D7-7B94B806B657}" type="presOf" srcId="{4AA83353-AF9E-4D99-A5BF-277E93FB3120}" destId="{623A4E0E-C74D-4265-9948-0016ABC70FEB}" srcOrd="0" destOrd="1" presId="urn:microsoft.com/office/officeart/2005/8/layout/list1"/>
    <dgm:cxn modelId="{0293BAB5-8259-4CEA-A4C7-200DB2009510}" type="presOf" srcId="{AA1036A4-BBC4-4510-A8FD-294BCD0E7A88}" destId="{F489D856-E2B7-49C8-A902-ED84CC5F686C}" srcOrd="1" destOrd="0" presId="urn:microsoft.com/office/officeart/2005/8/layout/list1"/>
    <dgm:cxn modelId="{81F93EB2-F888-47AB-A879-32E3AED42A1B}" type="presOf" srcId="{BE8C210A-0CAE-46BA-80C3-BEE101A71E12}" destId="{784EA154-6A95-4E4E-824A-1F3A0AEA4284}" srcOrd="0" destOrd="5" presId="urn:microsoft.com/office/officeart/2005/8/layout/list1"/>
    <dgm:cxn modelId="{EE204498-9973-464C-8722-2BBDE96F5F7C}" srcId="{FD52D917-4B25-4E8A-82B1-E8B20681CEDC}" destId="{2F29B03A-96C1-445E-97A9-50A59AD0AE34}" srcOrd="3" destOrd="0" parTransId="{695DBE68-C7D8-47C9-9B40-7E0DF27ADD6D}" sibTransId="{F4476B43-D1A8-4297-ABA4-24A39A8C84AF}"/>
    <dgm:cxn modelId="{044451F8-0146-4F2D-9AA7-C32339AFC191}" srcId="{AA1036A4-BBC4-4510-A8FD-294BCD0E7A88}" destId="{A52B70AD-D0B9-4005-B6C9-0ADE609ECC73}" srcOrd="4" destOrd="0" parTransId="{F2BF9634-17F5-4880-B083-1C340794DA44}" sibTransId="{61E32775-5820-47E1-A68B-2D76999BA72A}"/>
    <dgm:cxn modelId="{D3DB2451-9031-45F4-AA81-C64EE9A420A5}" type="presOf" srcId="{3B5EA3AC-81C6-4103-9150-B737115E723A}" destId="{784EA154-6A95-4E4E-824A-1F3A0AEA4284}" srcOrd="0" destOrd="1" presId="urn:microsoft.com/office/officeart/2005/8/layout/list1"/>
    <dgm:cxn modelId="{E96B8DF5-89AA-4CD8-8588-6FB7E7EEB09E}" type="presOf" srcId="{FD52D917-4B25-4E8A-82B1-E8B20681CEDC}" destId="{24C528AB-6390-4FAB-B565-60A9718257FC}" srcOrd="1" destOrd="0" presId="urn:microsoft.com/office/officeart/2005/8/layout/list1"/>
    <dgm:cxn modelId="{A7B90CA3-F74C-44A6-B77A-19A7C37BF914}" srcId="{FD52D917-4B25-4E8A-82B1-E8B20681CEDC}" destId="{7CEEF699-DC55-4907-8262-A2B6DBC99D53}" srcOrd="2" destOrd="0" parTransId="{82446762-B47B-401D-8DB5-94822E062B05}" sibTransId="{5B8A5479-5282-47E2-9DE0-82979AE5BA0B}"/>
    <dgm:cxn modelId="{96D3EB4A-4BB2-4D3B-A785-10CCD8B64DC0}" type="presOf" srcId="{A52B70AD-D0B9-4005-B6C9-0ADE609ECC73}" destId="{784EA154-6A95-4E4E-824A-1F3A0AEA4284}" srcOrd="0" destOrd="4" presId="urn:microsoft.com/office/officeart/2005/8/layout/list1"/>
    <dgm:cxn modelId="{BAF40206-7F9D-424F-B4BF-130581E12912}" srcId="{AA1036A4-BBC4-4510-A8FD-294BCD0E7A88}" destId="{E7945CD4-116F-4904-A511-02F6B1AA86B5}" srcOrd="3" destOrd="0" parTransId="{DFD3DBC3-5FD1-443C-9FC5-4A1A1584CB2E}" sibTransId="{0D34EC48-F2B5-4D5A-8C6C-C9861718AA26}"/>
    <dgm:cxn modelId="{25DF6562-9533-46EB-889A-EE11F6EE7994}" type="presOf" srcId="{FD52D917-4B25-4E8A-82B1-E8B20681CEDC}" destId="{8C3755F8-3BD9-4EC5-8A31-7667A49C5674}" srcOrd="0" destOrd="0" presId="urn:microsoft.com/office/officeart/2005/8/layout/list1"/>
    <dgm:cxn modelId="{1C449BC9-DA35-441A-AD66-F29EEB4C94E8}" type="presOf" srcId="{E7945CD4-116F-4904-A511-02F6B1AA86B5}" destId="{784EA154-6A95-4E4E-824A-1F3A0AEA4284}" srcOrd="0" destOrd="3" presId="urn:microsoft.com/office/officeart/2005/8/layout/list1"/>
    <dgm:cxn modelId="{49FFAC57-5FC1-4643-86ED-1129105FD3BB}" type="presOf" srcId="{B77F0C21-D404-4176-9A00-6BD353272759}" destId="{623A4E0E-C74D-4265-9948-0016ABC70FEB}" srcOrd="0" destOrd="4" presId="urn:microsoft.com/office/officeart/2005/8/layout/list1"/>
    <dgm:cxn modelId="{34985B0E-15D4-451C-BAB1-983BFEC2E8B4}" type="presOf" srcId="{219824ED-98A3-468F-A0D4-666C8FEAAF82}" destId="{784EA154-6A95-4E4E-824A-1F3A0AEA4284}" srcOrd="0" destOrd="2" presId="urn:microsoft.com/office/officeart/2005/8/layout/list1"/>
    <dgm:cxn modelId="{93EFEA31-6189-47BB-AD2D-F449A70D6C74}" srcId="{AA1036A4-BBC4-4510-A8FD-294BCD0E7A88}" destId="{219824ED-98A3-468F-A0D4-666C8FEAAF82}" srcOrd="2" destOrd="0" parTransId="{0B191EBB-D95D-4C15-B00B-40720BCEEDCB}" sibTransId="{CD42BD49-D1F2-4D8E-BC55-53A386FD693D}"/>
    <dgm:cxn modelId="{C41AB96B-ABC4-4301-B7C0-646AE3D08B92}" srcId="{9C86E65B-29B8-4B4C-9569-35BFF907C8D4}" destId="{FD52D917-4B25-4E8A-82B1-E8B20681CEDC}" srcOrd="0" destOrd="0" parTransId="{CE05BC6A-288C-460E-9690-D2C443893E8B}" sibTransId="{AAAE1B4E-6933-4ADB-B21C-24D72358BF98}"/>
    <dgm:cxn modelId="{FEE5EC64-9B02-4AD8-BB46-14E5CDFEFB6A}" type="presOf" srcId="{AA1036A4-BBC4-4510-A8FD-294BCD0E7A88}" destId="{CDE125D9-9F09-4710-BE61-26B011CB5F61}" srcOrd="0" destOrd="0" presId="urn:microsoft.com/office/officeart/2005/8/layout/list1"/>
    <dgm:cxn modelId="{75768A17-0206-4AC0-BEE1-EE2CCFBF5BA5}" srcId="{AA1036A4-BBC4-4510-A8FD-294BCD0E7A88}" destId="{75EBDF6A-AC92-4211-931E-CF1118536C21}" srcOrd="0" destOrd="0" parTransId="{FD3E16BD-7631-4A5A-A39B-B76F293C4820}" sibTransId="{C3E83D7F-6813-4B66-AF5E-921F123CA423}"/>
    <dgm:cxn modelId="{CFF8002E-CF51-489F-AC51-78767D321114}" srcId="{FD52D917-4B25-4E8A-82B1-E8B20681CEDC}" destId="{B77F0C21-D404-4176-9A00-6BD353272759}" srcOrd="4" destOrd="0" parTransId="{A64F12EC-62DC-459E-A510-DDAF2C7227E0}" sibTransId="{A42D3B2D-FE31-4F4A-A489-C4CEC3B908AA}"/>
    <dgm:cxn modelId="{3AAA7552-D760-420E-BCAF-DEFFA8BD6E7C}" srcId="{FD52D917-4B25-4E8A-82B1-E8B20681CEDC}" destId="{4AA83353-AF9E-4D99-A5BF-277E93FB3120}" srcOrd="1" destOrd="0" parTransId="{A03261FC-B2EF-415B-A58D-457820FB490F}" sibTransId="{5597D3F2-46C3-42BB-8988-A399F176BAA3}"/>
    <dgm:cxn modelId="{968AA847-AC12-4989-876C-B6418756A892}" type="presOf" srcId="{01AE3441-CC32-4C35-8C16-A1905B5460C5}" destId="{623A4E0E-C74D-4265-9948-0016ABC70FEB}" srcOrd="0" destOrd="0" presId="urn:microsoft.com/office/officeart/2005/8/layout/list1"/>
    <dgm:cxn modelId="{AA309D81-4FE1-4BCB-8C66-B57BA68FD9F0}" srcId="{AA1036A4-BBC4-4510-A8FD-294BCD0E7A88}" destId="{3B5EA3AC-81C6-4103-9150-B737115E723A}" srcOrd="1" destOrd="0" parTransId="{A3C642F3-C5E8-4C95-B41B-91A1883B6391}" sibTransId="{F61A2386-479F-485E-B54F-76D308181577}"/>
    <dgm:cxn modelId="{234675F4-ADE8-40A7-BFE4-C4080266B0C6}" srcId="{FD52D917-4B25-4E8A-82B1-E8B20681CEDC}" destId="{01AE3441-CC32-4C35-8C16-A1905B5460C5}" srcOrd="0" destOrd="0" parTransId="{50E32D07-47C2-4A30-A91E-B87DE7A393D6}" sibTransId="{5790B836-F506-4C12-8748-0325C32C4682}"/>
    <dgm:cxn modelId="{10D24476-25F1-4FCD-81F5-698C8BEA2D9E}" type="presOf" srcId="{2F29B03A-96C1-445E-97A9-50A59AD0AE34}" destId="{623A4E0E-C74D-4265-9948-0016ABC70FEB}" srcOrd="0" destOrd="3" presId="urn:microsoft.com/office/officeart/2005/8/layout/list1"/>
    <dgm:cxn modelId="{9E60FCBF-0CD5-4EBB-8BE1-1C410D19FC0F}" type="presOf" srcId="{7CEEF699-DC55-4907-8262-A2B6DBC99D53}" destId="{623A4E0E-C74D-4265-9948-0016ABC70FEB}" srcOrd="0" destOrd="2" presId="urn:microsoft.com/office/officeart/2005/8/layout/list1"/>
    <dgm:cxn modelId="{170D776B-89C7-400F-8183-1140ABEF4FA4}" type="presParOf" srcId="{49F08381-EEFB-436D-AC4C-87BD3645D6D8}" destId="{DA149BF4-C4D2-48C4-B1D1-EDBD19BE37E4}" srcOrd="0" destOrd="0" presId="urn:microsoft.com/office/officeart/2005/8/layout/list1"/>
    <dgm:cxn modelId="{6F8D9BBC-0964-49CF-9447-8241BB9DE323}" type="presParOf" srcId="{DA149BF4-C4D2-48C4-B1D1-EDBD19BE37E4}" destId="{8C3755F8-3BD9-4EC5-8A31-7667A49C5674}" srcOrd="0" destOrd="0" presId="urn:microsoft.com/office/officeart/2005/8/layout/list1"/>
    <dgm:cxn modelId="{65AFC87E-3CB2-4A80-9DE1-5C9B42005F34}" type="presParOf" srcId="{DA149BF4-C4D2-48C4-B1D1-EDBD19BE37E4}" destId="{24C528AB-6390-4FAB-B565-60A9718257FC}" srcOrd="1" destOrd="0" presId="urn:microsoft.com/office/officeart/2005/8/layout/list1"/>
    <dgm:cxn modelId="{B2E30D9D-5029-49EA-82F6-7AEF42BC3AE2}" type="presParOf" srcId="{49F08381-EEFB-436D-AC4C-87BD3645D6D8}" destId="{9270BE31-2F65-4294-9BCE-63205A73668B}" srcOrd="1" destOrd="0" presId="urn:microsoft.com/office/officeart/2005/8/layout/list1"/>
    <dgm:cxn modelId="{A52DC941-5EEA-4FBC-99E5-AFB9C527E304}" type="presParOf" srcId="{49F08381-EEFB-436D-AC4C-87BD3645D6D8}" destId="{623A4E0E-C74D-4265-9948-0016ABC70FEB}" srcOrd="2" destOrd="0" presId="urn:microsoft.com/office/officeart/2005/8/layout/list1"/>
    <dgm:cxn modelId="{7049B514-EC4B-4F3A-83DD-22E6C28A628B}" type="presParOf" srcId="{49F08381-EEFB-436D-AC4C-87BD3645D6D8}" destId="{CDCA0159-1ED7-44B5-B8C4-A18AFBB57A3E}" srcOrd="3" destOrd="0" presId="urn:microsoft.com/office/officeart/2005/8/layout/list1"/>
    <dgm:cxn modelId="{55794F30-A7A8-44C6-A2A5-D725E4360BE9}" type="presParOf" srcId="{49F08381-EEFB-436D-AC4C-87BD3645D6D8}" destId="{5FD5ACBC-FDA2-4410-9834-134026ABA995}" srcOrd="4" destOrd="0" presId="urn:microsoft.com/office/officeart/2005/8/layout/list1"/>
    <dgm:cxn modelId="{56747195-2D43-4F9D-9D9B-3DD6F1FEC3E6}" type="presParOf" srcId="{5FD5ACBC-FDA2-4410-9834-134026ABA995}" destId="{CDE125D9-9F09-4710-BE61-26B011CB5F61}" srcOrd="0" destOrd="0" presId="urn:microsoft.com/office/officeart/2005/8/layout/list1"/>
    <dgm:cxn modelId="{37F1104C-9044-4F9B-BEAF-D1F420AF2B8A}" type="presParOf" srcId="{5FD5ACBC-FDA2-4410-9834-134026ABA995}" destId="{F489D856-E2B7-49C8-A902-ED84CC5F686C}" srcOrd="1" destOrd="0" presId="urn:microsoft.com/office/officeart/2005/8/layout/list1"/>
    <dgm:cxn modelId="{15D0D4A9-91D4-4D03-87A8-505E838821E4}" type="presParOf" srcId="{49F08381-EEFB-436D-AC4C-87BD3645D6D8}" destId="{19480CF8-04EC-4F34-98A2-A8256FBF993D}" srcOrd="5" destOrd="0" presId="urn:microsoft.com/office/officeart/2005/8/layout/list1"/>
    <dgm:cxn modelId="{CA0526E9-E3D1-4E88-9C04-6D713D1BD642}" type="presParOf" srcId="{49F08381-EEFB-436D-AC4C-87BD3645D6D8}" destId="{784EA154-6A95-4E4E-824A-1F3A0AEA4284}" srcOrd="6" destOrd="0" presId="urn:microsoft.com/office/officeart/2005/8/layout/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C86E65B-29B8-4B4C-9569-35BFF907C8D4}" type="doc">
      <dgm:prSet loTypeId="urn:microsoft.com/office/officeart/2005/8/layout/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D52D917-4B25-4E8A-82B1-E8B20681CEDC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>
            <a:spcAft>
              <a:spcPts val="600"/>
            </a:spcAft>
          </a:pPr>
          <a:endParaRPr lang="uk-UA" sz="1600" dirty="0" smtClean="0">
            <a:latin typeface="Times New Roman" pitchFamily="18" charset="0"/>
            <a:cs typeface="Times New Roman" pitchFamily="18" charset="0"/>
          </a:endParaRPr>
        </a:p>
        <a:p>
          <a:pPr algn="just">
            <a:spcAft>
              <a:spcPts val="600"/>
            </a:spcAft>
          </a:pPr>
          <a:endParaRPr lang="uk-UA" sz="1600" dirty="0" smtClean="0">
            <a:latin typeface="Times New Roman" pitchFamily="18" charset="0"/>
            <a:cs typeface="Times New Roman" pitchFamily="18" charset="0"/>
          </a:endParaRPr>
        </a:p>
        <a:p>
          <a:pPr algn="just">
            <a:spcAft>
              <a:spcPts val="600"/>
            </a:spcAft>
          </a:pPr>
          <a:endParaRPr lang="uk-UA" sz="1600" dirty="0" smtClean="0">
            <a:latin typeface="Times New Roman" pitchFamily="18" charset="0"/>
            <a:cs typeface="Times New Roman" pitchFamily="18" charset="0"/>
          </a:endParaRPr>
        </a:p>
        <a:p>
          <a:pPr algn="just">
            <a:spcAft>
              <a:spcPts val="600"/>
            </a:spcAft>
          </a:pPr>
          <a:endParaRPr lang="uk-UA" sz="1600" dirty="0" smtClean="0">
            <a:latin typeface="Times New Roman" pitchFamily="18" charset="0"/>
            <a:cs typeface="Times New Roman" pitchFamily="18" charset="0"/>
          </a:endParaRPr>
        </a:p>
        <a:p>
          <a:pPr algn="just">
            <a:spcAft>
              <a:spcPts val="600"/>
            </a:spcAft>
          </a:pPr>
          <a:endParaRPr lang="en-US" sz="1600" dirty="0" smtClean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algn="just">
            <a:spcAft>
              <a:spcPts val="600"/>
            </a:spcAft>
          </a:pPr>
          <a:r>
            <a:rPr lang="uk-UA" sz="1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В</a:t>
          </a:r>
          <a:r>
            <a:rPr lang="uk-UA" sz="1600" b="1" noProof="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усіх елементах бібліографічного опису (за винятком основної назви документа й відомостей, що належать до назви та містять одне слово) дозволено скорочувати окремі слова та словосполучення згідно з ДСТУ 3582, </a:t>
          </a:r>
          <a:r>
            <a:rPr lang="uk-UA" sz="1600" b="1" noProof="0" dirty="0" err="1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ДСТУ</a:t>
          </a:r>
          <a:r>
            <a:rPr lang="uk-UA" sz="1600" b="1" noProof="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6095, </a:t>
          </a:r>
          <a:r>
            <a:rPr lang="uk-UA" sz="1600" b="1" noProof="0" dirty="0" err="1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ДСТУ</a:t>
          </a:r>
          <a:r>
            <a:rPr lang="uk-UA" sz="1600" b="1" noProof="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7093, ГОСТ 7.12.</a:t>
          </a:r>
          <a:endParaRPr lang="en-US" sz="1600" b="1" noProof="0" dirty="0" smtClean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algn="just">
            <a:spcAft>
              <a:spcPts val="600"/>
            </a:spcAft>
          </a:pPr>
          <a:endParaRPr lang="uk-UA" sz="1600" b="1" noProof="0" dirty="0" smtClean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algn="just"/>
          <a:r>
            <a:rPr lang="uk-UA" sz="1600" b="1" noProof="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Якщо</a:t>
          </a:r>
          <a:r>
            <a:rPr lang="en-US" sz="1600" b="1" noProof="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600" b="1" noProof="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текст цитовано не за першоджерелом, то на початку підрядкового бібліографічного посилання наводять пояснювальні слова: «Наведено за:», «</a:t>
          </a:r>
          <a:r>
            <a:rPr lang="uk-UA" sz="1600" b="1" noProof="0" dirty="0" err="1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Цит</a:t>
          </a:r>
          <a:r>
            <a:rPr lang="uk-UA" sz="1600" b="1" noProof="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. за:» («Цитовано за») і зазначають джерело, з якого </a:t>
          </a:r>
          <a:r>
            <a:rPr lang="uk-UA" sz="1600" b="1" noProof="0" dirty="0" err="1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запозичено</a:t>
          </a:r>
          <a:r>
            <a:rPr lang="uk-UA" sz="1600" b="1" noProof="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текст</a:t>
          </a:r>
          <a:endParaRPr lang="en-US" sz="1600" b="1" noProof="0" dirty="0" smtClean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algn="just"/>
          <a:endParaRPr lang="uk-UA" sz="1600" noProof="0" dirty="0" smtClean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algn="just"/>
          <a:endParaRPr lang="ru-RU" sz="1800" noProof="0" dirty="0" smtClean="0">
            <a:latin typeface="Times New Roman" pitchFamily="18" charset="0"/>
            <a:cs typeface="Times New Roman" pitchFamily="18" charset="0"/>
          </a:endParaRPr>
        </a:p>
        <a:p>
          <a:pPr algn="just"/>
          <a:endParaRPr lang="uk-UA" sz="1800" noProof="0" dirty="0" smtClean="0">
            <a:latin typeface="Times New Roman" pitchFamily="18" charset="0"/>
            <a:cs typeface="Times New Roman" pitchFamily="18" charset="0"/>
          </a:endParaRPr>
        </a:p>
        <a:p>
          <a:pPr algn="just"/>
          <a:endParaRPr lang="uk-UA" sz="1800" noProof="0" dirty="0" smtClean="0">
            <a:latin typeface="Times New Roman" pitchFamily="18" charset="0"/>
            <a:cs typeface="Times New Roman" pitchFamily="18" charset="0"/>
          </a:endParaRPr>
        </a:p>
        <a:p>
          <a:pPr algn="just">
            <a:spcAft>
              <a:spcPts val="600"/>
            </a:spcAft>
          </a:pPr>
          <a:endParaRPr lang="uk-UA" sz="1800" noProof="0" dirty="0" smtClean="0">
            <a:latin typeface="Times New Roman" pitchFamily="18" charset="0"/>
            <a:cs typeface="Times New Roman" pitchFamily="18" charset="0"/>
          </a:endParaRPr>
        </a:p>
        <a:p>
          <a:pPr algn="just">
            <a:spcAft>
              <a:spcPts val="600"/>
            </a:spcAft>
          </a:pPr>
          <a:endParaRPr lang="uk-UA" sz="1800" noProof="0" dirty="0">
            <a:latin typeface="Times New Roman" pitchFamily="18" charset="0"/>
            <a:cs typeface="Times New Roman" pitchFamily="18" charset="0"/>
          </a:endParaRPr>
        </a:p>
      </dgm:t>
    </dgm:pt>
    <dgm:pt modelId="{AAAE1B4E-6933-4ADB-B21C-24D72358BF98}" type="sibTrans" cxnId="{C41AB96B-ABC4-4301-B7C0-646AE3D08B92}">
      <dgm:prSet/>
      <dgm:spPr/>
      <dgm:t>
        <a:bodyPr/>
        <a:lstStyle/>
        <a:p>
          <a:endParaRPr lang="ru-RU"/>
        </a:p>
      </dgm:t>
    </dgm:pt>
    <dgm:pt modelId="{CE05BC6A-288C-460E-9690-D2C443893E8B}" type="parTrans" cxnId="{C41AB96B-ABC4-4301-B7C0-646AE3D08B92}">
      <dgm:prSet/>
      <dgm:spPr/>
      <dgm:t>
        <a:bodyPr/>
        <a:lstStyle/>
        <a:p>
          <a:endParaRPr lang="ru-RU"/>
        </a:p>
      </dgm:t>
    </dgm:pt>
    <dgm:pt modelId="{4002B75E-9EA9-4E50-BBB0-5AC03A9709D4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ru-RU" sz="1600" baseline="0" dirty="0"/>
        </a:p>
      </dgm:t>
    </dgm:pt>
    <dgm:pt modelId="{6C470352-0C1A-411B-8DBB-E187A907836F}" type="parTrans" cxnId="{CB5CBF8D-FB5E-4EE5-B856-7EC95B83C81B}">
      <dgm:prSet/>
      <dgm:spPr/>
      <dgm:t>
        <a:bodyPr/>
        <a:lstStyle/>
        <a:p>
          <a:endParaRPr lang="ru-RU"/>
        </a:p>
      </dgm:t>
    </dgm:pt>
    <dgm:pt modelId="{0A342119-6D5D-4DBE-8A6B-6FEC45258E12}" type="sibTrans" cxnId="{CB5CBF8D-FB5E-4EE5-B856-7EC95B83C81B}">
      <dgm:prSet/>
      <dgm:spPr/>
      <dgm:t>
        <a:bodyPr/>
        <a:lstStyle/>
        <a:p>
          <a:endParaRPr lang="ru-RU"/>
        </a:p>
      </dgm:t>
    </dgm:pt>
    <dgm:pt modelId="{C57DE81A-B050-44F8-9E03-89CB321422A9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>
            <a:lnSpc>
              <a:spcPct val="100000"/>
            </a:lnSpc>
            <a:spcAft>
              <a:spcPts val="60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*Цит. за: Грушевський М. С. 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Історія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України</a:t>
          </a:r>
          <a:r>
            <a:rPr lang="en-US" sz="1800" b="1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Руси. Київ, 1995. Т 2. С. 72.</a:t>
          </a:r>
        </a:p>
      </dgm:t>
    </dgm:pt>
    <dgm:pt modelId="{6D941D27-60C3-4BFD-BC25-66EAFCEC16EE}" type="parTrans" cxnId="{A154089B-3E75-4E30-910E-1ADACAF42012}">
      <dgm:prSet/>
      <dgm:spPr/>
      <dgm:t>
        <a:bodyPr/>
        <a:lstStyle/>
        <a:p>
          <a:endParaRPr lang="ru-RU"/>
        </a:p>
      </dgm:t>
    </dgm:pt>
    <dgm:pt modelId="{81B7FBEE-6374-4786-9FE7-17533D9C951F}" type="sibTrans" cxnId="{A154089B-3E75-4E30-910E-1ADACAF42012}">
      <dgm:prSet/>
      <dgm:spPr/>
      <dgm:t>
        <a:bodyPr/>
        <a:lstStyle/>
        <a:p>
          <a:endParaRPr lang="ru-RU"/>
        </a:p>
      </dgm:t>
    </dgm:pt>
    <dgm:pt modelId="{F3CB5AA8-DDC9-4F96-AED2-B55C546325FB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>
            <a:lnSpc>
              <a:spcPct val="90000"/>
            </a:lnSpc>
            <a:spcAft>
              <a:spcPct val="15000"/>
            </a:spcAft>
          </a:pPr>
          <a:endParaRPr lang="ru-RU" sz="1800" dirty="0" smtClean="0">
            <a:latin typeface="Times New Roman" pitchFamily="18" charset="0"/>
            <a:cs typeface="Times New Roman" pitchFamily="18" charset="0"/>
          </a:endParaRPr>
        </a:p>
      </dgm:t>
    </dgm:pt>
    <dgm:pt modelId="{16FD29C7-FBAF-4D2C-B703-59282625B428}" type="parTrans" cxnId="{7F92FF84-F46A-4854-8E5E-7A4B742A074F}">
      <dgm:prSet/>
      <dgm:spPr/>
      <dgm:t>
        <a:bodyPr/>
        <a:lstStyle/>
        <a:p>
          <a:endParaRPr lang="ru-RU"/>
        </a:p>
      </dgm:t>
    </dgm:pt>
    <dgm:pt modelId="{C67A2039-CAF7-44AD-BE03-DC6E43D6A8E6}" type="sibTrans" cxnId="{7F92FF84-F46A-4854-8E5E-7A4B742A074F}">
      <dgm:prSet/>
      <dgm:spPr/>
      <dgm:t>
        <a:bodyPr/>
        <a:lstStyle/>
        <a:p>
          <a:endParaRPr lang="ru-RU"/>
        </a:p>
      </dgm:t>
    </dgm:pt>
    <dgm:pt modelId="{8B845BAE-B9E1-4E80-AE2E-521233F71080}">
      <dgm:prSet custT="1"/>
      <dgm:spPr>
        <a:solidFill>
          <a:schemeClr val="accent1">
            <a:lumMod val="20000"/>
            <a:lumOff val="80000"/>
            <a:alpha val="90000"/>
          </a:schemeClr>
        </a:solidFill>
        <a:effectLst>
          <a:softEdge rad="31750"/>
        </a:effectLst>
      </dgm:spPr>
      <dgm:t>
        <a:bodyPr/>
        <a:lstStyle/>
        <a:p>
          <a:pPr algn="just">
            <a:spcAft>
              <a:spcPts val="600"/>
            </a:spcAft>
          </a:pPr>
          <a:r>
            <a:rPr lang="uk-UA" sz="1800" b="1" baseline="30000" dirty="0" smtClean="0">
              <a:latin typeface="Times New Roman" pitchFamily="18" charset="0"/>
              <a:cs typeface="Times New Roman" pitchFamily="18" charset="0"/>
            </a:rPr>
            <a:t>21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 Історія Академії наук Української РСР. Київ, 1967. Кн. 1. С. 323 ; </a:t>
          </a:r>
          <a:r>
            <a:rPr lang="uk-UA" sz="1800" b="1" dirty="0" err="1" smtClean="0">
              <a:latin typeface="Times New Roman" pitchFamily="18" charset="0"/>
              <a:cs typeface="Times New Roman" pitchFamily="18" charset="0"/>
            </a:rPr>
            <a:t>Сарбей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 В. Г. Історична наука на Україні за часів радянської влади. Київ, 1973. С. 19-20 ; Р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ычка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В. М. Историография образования и развития Древнерусского государства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uk-UA" sz="1800" b="1" i="1" dirty="0" err="1" smtClean="0">
              <a:latin typeface="Times New Roman" pitchFamily="18" charset="0"/>
              <a:cs typeface="Times New Roman" pitchFamily="18" charset="0"/>
            </a:rPr>
            <a:t>Историография</a:t>
          </a:r>
          <a:r>
            <a:rPr lang="uk-UA" sz="1800" b="1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b="1" i="1" dirty="0" err="1" smtClean="0">
              <a:latin typeface="Times New Roman" pitchFamily="18" charset="0"/>
              <a:cs typeface="Times New Roman" pitchFamily="18" charset="0"/>
            </a:rPr>
            <a:t>истории</a:t>
          </a:r>
          <a:r>
            <a:rPr lang="uk-UA" sz="1800" b="1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b="1" i="1" dirty="0" err="1" smtClean="0">
              <a:latin typeface="Times New Roman" pitchFamily="18" charset="0"/>
              <a:cs typeface="Times New Roman" pitchFamily="18" charset="0"/>
            </a:rPr>
            <a:t>Украинской</a:t>
          </a:r>
          <a:r>
            <a:rPr lang="uk-UA" sz="1800" b="1" i="1" dirty="0" smtClean="0">
              <a:latin typeface="Times New Roman" pitchFamily="18" charset="0"/>
              <a:cs typeface="Times New Roman" pitchFamily="18" charset="0"/>
            </a:rPr>
            <a:t> ССР 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: книга. </a:t>
          </a:r>
          <a:r>
            <a:rPr lang="uk-UA" sz="1800" b="1" dirty="0" err="1" smtClean="0">
              <a:latin typeface="Times New Roman" pitchFamily="18" charset="0"/>
              <a:cs typeface="Times New Roman" pitchFamily="18" charset="0"/>
            </a:rPr>
            <a:t>Киев</a:t>
          </a:r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, 1987. С. 39. </a:t>
          </a:r>
          <a:endParaRPr lang="ru-RU" sz="1800" b="1" dirty="0"/>
        </a:p>
      </dgm:t>
    </dgm:pt>
    <dgm:pt modelId="{EDAEED8E-1E90-4E8E-B50D-C0363ACD8980}" type="sibTrans" cxnId="{EBD7EBDE-78F0-4313-88B6-86861A3C0F23}">
      <dgm:prSet/>
      <dgm:spPr/>
      <dgm:t>
        <a:bodyPr/>
        <a:lstStyle/>
        <a:p>
          <a:endParaRPr lang="ru-RU"/>
        </a:p>
      </dgm:t>
    </dgm:pt>
    <dgm:pt modelId="{924FFFD1-B5AF-448B-BDC9-7426F10A2234}" type="parTrans" cxnId="{EBD7EBDE-78F0-4313-88B6-86861A3C0F23}">
      <dgm:prSet/>
      <dgm:spPr/>
      <dgm:t>
        <a:bodyPr/>
        <a:lstStyle/>
        <a:p>
          <a:endParaRPr lang="ru-RU"/>
        </a:p>
      </dgm:t>
    </dgm:pt>
    <dgm:pt modelId="{C6E14404-F95E-4B9A-8D8E-B5CEA2D6A5D6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uk-UA" sz="1600" b="1" noProof="0" dirty="0" smtClean="0">
              <a:latin typeface="Times New Roman" pitchFamily="18" charset="0"/>
              <a:cs typeface="Times New Roman" pitchFamily="18" charset="0"/>
            </a:rPr>
            <a:t>Відомості про згадуваний документ, опублікований іншою мовою, у бібліографічних посиланнях наводять мовою оригіналу</a:t>
          </a:r>
          <a:endParaRPr lang="uk-UA" sz="1600" b="1" noProof="0" dirty="0"/>
        </a:p>
      </dgm:t>
    </dgm:pt>
    <dgm:pt modelId="{11FE31DB-4D21-40F8-A82F-92CCA91C4129}" type="sibTrans" cxnId="{2437B2A8-2B89-4ADC-91A5-E81C8CDF01EF}">
      <dgm:prSet/>
      <dgm:spPr/>
      <dgm:t>
        <a:bodyPr/>
        <a:lstStyle/>
        <a:p>
          <a:endParaRPr lang="ru-RU"/>
        </a:p>
      </dgm:t>
    </dgm:pt>
    <dgm:pt modelId="{64E06256-CBFB-43AE-8F9E-1B6080FD1547}" type="parTrans" cxnId="{2437B2A8-2B89-4ADC-91A5-E81C8CDF01EF}">
      <dgm:prSet/>
      <dgm:spPr/>
      <dgm:t>
        <a:bodyPr/>
        <a:lstStyle/>
        <a:p>
          <a:endParaRPr lang="ru-RU"/>
        </a:p>
      </dgm:t>
    </dgm:pt>
    <dgm:pt modelId="{49F08381-EEFB-436D-AC4C-87BD3645D6D8}" type="pres">
      <dgm:prSet presAssocID="{9C86E65B-29B8-4B4C-9569-35BFF907C8D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149BF4-C4D2-48C4-B1D1-EDBD19BE37E4}" type="pres">
      <dgm:prSet presAssocID="{FD52D917-4B25-4E8A-82B1-E8B20681CEDC}" presName="parentLin" presStyleCnt="0"/>
      <dgm:spPr/>
      <dgm:t>
        <a:bodyPr/>
        <a:lstStyle/>
        <a:p>
          <a:endParaRPr lang="ru-RU"/>
        </a:p>
      </dgm:t>
    </dgm:pt>
    <dgm:pt modelId="{8C3755F8-3BD9-4EC5-8A31-7667A49C5674}" type="pres">
      <dgm:prSet presAssocID="{FD52D917-4B25-4E8A-82B1-E8B20681CEDC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24C528AB-6390-4FAB-B565-60A9718257FC}" type="pres">
      <dgm:prSet presAssocID="{FD52D917-4B25-4E8A-82B1-E8B20681CEDC}" presName="parentText" presStyleLbl="node1" presStyleIdx="0" presStyleCnt="2" custScaleX="149976" custScaleY="127702" custLinFactNeighborX="-44423" custLinFactNeighborY="-3780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70BE31-2F65-4294-9BCE-63205A73668B}" type="pres">
      <dgm:prSet presAssocID="{FD52D917-4B25-4E8A-82B1-E8B20681CEDC}" presName="negativeSpace" presStyleCnt="0"/>
      <dgm:spPr/>
      <dgm:t>
        <a:bodyPr/>
        <a:lstStyle/>
        <a:p>
          <a:endParaRPr lang="ru-RU"/>
        </a:p>
      </dgm:t>
    </dgm:pt>
    <dgm:pt modelId="{623A4E0E-C74D-4265-9948-0016ABC70FEB}" type="pres">
      <dgm:prSet presAssocID="{FD52D917-4B25-4E8A-82B1-E8B20681CEDC}" presName="childText" presStyleLbl="conFgAcc1" presStyleIdx="0" presStyleCnt="2" custScaleX="100000" custScaleY="84653" custLinFactNeighborY="-386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EB8819-F029-4587-9257-FE18EE4A3036}" type="pres">
      <dgm:prSet presAssocID="{AAAE1B4E-6933-4ADB-B21C-24D72358BF98}" presName="spaceBetweenRectangles" presStyleCnt="0"/>
      <dgm:spPr/>
      <dgm:t>
        <a:bodyPr/>
        <a:lstStyle/>
        <a:p>
          <a:endParaRPr lang="ru-RU"/>
        </a:p>
      </dgm:t>
    </dgm:pt>
    <dgm:pt modelId="{B553EBA9-97FA-421C-94CC-D47AD56F6279}" type="pres">
      <dgm:prSet presAssocID="{C6E14404-F95E-4B9A-8D8E-B5CEA2D6A5D6}" presName="parentLin" presStyleCnt="0"/>
      <dgm:spPr/>
      <dgm:t>
        <a:bodyPr/>
        <a:lstStyle/>
        <a:p>
          <a:endParaRPr lang="ru-RU"/>
        </a:p>
      </dgm:t>
    </dgm:pt>
    <dgm:pt modelId="{B2BD25CF-2A8D-44A4-A4A5-A4F7D1F550D0}" type="pres">
      <dgm:prSet presAssocID="{C6E14404-F95E-4B9A-8D8E-B5CEA2D6A5D6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05613135-0EB9-40F2-AD61-1A4385A1B589}" type="pres">
      <dgm:prSet presAssocID="{C6E14404-F95E-4B9A-8D8E-B5CEA2D6A5D6}" presName="parentText" presStyleLbl="node1" presStyleIdx="1" presStyleCnt="2" custScaleX="136029" custScaleY="67961" custLinFactNeighborX="-34233" custLinFactNeighborY="-198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E4F55A-4C65-478F-9C11-3375C8035E7F}" type="pres">
      <dgm:prSet presAssocID="{C6E14404-F95E-4B9A-8D8E-B5CEA2D6A5D6}" presName="negativeSpace" presStyleCnt="0"/>
      <dgm:spPr/>
      <dgm:t>
        <a:bodyPr/>
        <a:lstStyle/>
        <a:p>
          <a:endParaRPr lang="ru-RU"/>
        </a:p>
      </dgm:t>
    </dgm:pt>
    <dgm:pt modelId="{C2228F4C-A702-4E8A-BECE-B2628587EBF3}" type="pres">
      <dgm:prSet presAssocID="{C6E14404-F95E-4B9A-8D8E-B5CEA2D6A5D6}" presName="childText" presStyleLbl="conFgAcc1" presStyleIdx="1" presStyleCnt="2" custScaleX="100000" custScaleY="90296" custLinFactNeighborY="-170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687B70-CF14-472D-928A-435E22B17A41}" type="presOf" srcId="{9C86E65B-29B8-4B4C-9569-35BFF907C8D4}" destId="{49F08381-EEFB-436D-AC4C-87BD3645D6D8}" srcOrd="0" destOrd="0" presId="urn:microsoft.com/office/officeart/2005/8/layout/list1"/>
    <dgm:cxn modelId="{7F92FF84-F46A-4854-8E5E-7A4B742A074F}" srcId="{FD52D917-4B25-4E8A-82B1-E8B20681CEDC}" destId="{F3CB5AA8-DDC9-4F96-AED2-B55C546325FB}" srcOrd="2" destOrd="0" parTransId="{16FD29C7-FBAF-4D2C-B703-59282625B428}" sibTransId="{C67A2039-CAF7-44AD-BE03-DC6E43D6A8E6}"/>
    <dgm:cxn modelId="{C422DFD8-8D76-4566-96C8-FC6E2CB25555}" type="presOf" srcId="{FD52D917-4B25-4E8A-82B1-E8B20681CEDC}" destId="{8C3755F8-3BD9-4EC5-8A31-7667A49C5674}" srcOrd="0" destOrd="0" presId="urn:microsoft.com/office/officeart/2005/8/layout/list1"/>
    <dgm:cxn modelId="{64FD765F-78CE-41D2-814C-338E2F85AC23}" type="presOf" srcId="{C57DE81A-B050-44F8-9E03-89CB321422A9}" destId="{623A4E0E-C74D-4265-9948-0016ABC70FEB}" srcOrd="0" destOrd="1" presId="urn:microsoft.com/office/officeart/2005/8/layout/list1"/>
    <dgm:cxn modelId="{9CB4DF51-528D-4ABE-A6A6-4141DC0127EC}" type="presOf" srcId="{C6E14404-F95E-4B9A-8D8E-B5CEA2D6A5D6}" destId="{05613135-0EB9-40F2-AD61-1A4385A1B589}" srcOrd="1" destOrd="0" presId="urn:microsoft.com/office/officeart/2005/8/layout/list1"/>
    <dgm:cxn modelId="{A154089B-3E75-4E30-910E-1ADACAF42012}" srcId="{FD52D917-4B25-4E8A-82B1-E8B20681CEDC}" destId="{C57DE81A-B050-44F8-9E03-89CB321422A9}" srcOrd="1" destOrd="0" parTransId="{6D941D27-60C3-4BFD-BC25-66EAFCEC16EE}" sibTransId="{81B7FBEE-6374-4786-9FE7-17533D9C951F}"/>
    <dgm:cxn modelId="{EE57A2CA-4F05-416E-9996-E5DCE9FE82FE}" type="presOf" srcId="{FD52D917-4B25-4E8A-82B1-E8B20681CEDC}" destId="{24C528AB-6390-4FAB-B565-60A9718257FC}" srcOrd="1" destOrd="0" presId="urn:microsoft.com/office/officeart/2005/8/layout/list1"/>
    <dgm:cxn modelId="{741E00D3-3D49-40D1-B9FD-BDAFAC4D66C1}" type="presOf" srcId="{4002B75E-9EA9-4E50-BBB0-5AC03A9709D4}" destId="{623A4E0E-C74D-4265-9948-0016ABC70FEB}" srcOrd="0" destOrd="0" presId="urn:microsoft.com/office/officeart/2005/8/layout/list1"/>
    <dgm:cxn modelId="{C41AB96B-ABC4-4301-B7C0-646AE3D08B92}" srcId="{9C86E65B-29B8-4B4C-9569-35BFF907C8D4}" destId="{FD52D917-4B25-4E8A-82B1-E8B20681CEDC}" srcOrd="0" destOrd="0" parTransId="{CE05BC6A-288C-460E-9690-D2C443893E8B}" sibTransId="{AAAE1B4E-6933-4ADB-B21C-24D72358BF98}"/>
    <dgm:cxn modelId="{CB5CBF8D-FB5E-4EE5-B856-7EC95B83C81B}" srcId="{FD52D917-4B25-4E8A-82B1-E8B20681CEDC}" destId="{4002B75E-9EA9-4E50-BBB0-5AC03A9709D4}" srcOrd="0" destOrd="0" parTransId="{6C470352-0C1A-411B-8DBB-E187A907836F}" sibTransId="{0A342119-6D5D-4DBE-8A6B-6FEC45258E12}"/>
    <dgm:cxn modelId="{2437B2A8-2B89-4ADC-91A5-E81C8CDF01EF}" srcId="{9C86E65B-29B8-4B4C-9569-35BFF907C8D4}" destId="{C6E14404-F95E-4B9A-8D8E-B5CEA2D6A5D6}" srcOrd="1" destOrd="0" parTransId="{64E06256-CBFB-43AE-8F9E-1B6080FD1547}" sibTransId="{11FE31DB-4D21-40F8-A82F-92CCA91C4129}"/>
    <dgm:cxn modelId="{6F604847-6125-40D1-BD38-30A402E9CEDC}" type="presOf" srcId="{F3CB5AA8-DDC9-4F96-AED2-B55C546325FB}" destId="{623A4E0E-C74D-4265-9948-0016ABC70FEB}" srcOrd="0" destOrd="2" presId="urn:microsoft.com/office/officeart/2005/8/layout/list1"/>
    <dgm:cxn modelId="{9CB4996B-10B3-4565-87A3-FF1FFA1B196D}" type="presOf" srcId="{8B845BAE-B9E1-4E80-AE2E-521233F71080}" destId="{C2228F4C-A702-4E8A-BECE-B2628587EBF3}" srcOrd="0" destOrd="0" presId="urn:microsoft.com/office/officeart/2005/8/layout/list1"/>
    <dgm:cxn modelId="{EBD7EBDE-78F0-4313-88B6-86861A3C0F23}" srcId="{C6E14404-F95E-4B9A-8D8E-B5CEA2D6A5D6}" destId="{8B845BAE-B9E1-4E80-AE2E-521233F71080}" srcOrd="0" destOrd="0" parTransId="{924FFFD1-B5AF-448B-BDC9-7426F10A2234}" sibTransId="{EDAEED8E-1E90-4E8E-B50D-C0363ACD8980}"/>
    <dgm:cxn modelId="{C18A73CC-DB3E-4B53-9949-1B96AD6BFA2B}" type="presOf" srcId="{C6E14404-F95E-4B9A-8D8E-B5CEA2D6A5D6}" destId="{B2BD25CF-2A8D-44A4-A4A5-A4F7D1F550D0}" srcOrd="0" destOrd="0" presId="urn:microsoft.com/office/officeart/2005/8/layout/list1"/>
    <dgm:cxn modelId="{6C8115E1-6D2D-4858-B1FA-A4E006D19CDB}" type="presParOf" srcId="{49F08381-EEFB-436D-AC4C-87BD3645D6D8}" destId="{DA149BF4-C4D2-48C4-B1D1-EDBD19BE37E4}" srcOrd="0" destOrd="0" presId="urn:microsoft.com/office/officeart/2005/8/layout/list1"/>
    <dgm:cxn modelId="{78EF6886-F5DF-46FF-8F18-2E2DA2699327}" type="presParOf" srcId="{DA149BF4-C4D2-48C4-B1D1-EDBD19BE37E4}" destId="{8C3755F8-3BD9-4EC5-8A31-7667A49C5674}" srcOrd="0" destOrd="0" presId="urn:microsoft.com/office/officeart/2005/8/layout/list1"/>
    <dgm:cxn modelId="{BEF8FD2A-51E5-4872-A07C-B553818D94E7}" type="presParOf" srcId="{DA149BF4-C4D2-48C4-B1D1-EDBD19BE37E4}" destId="{24C528AB-6390-4FAB-B565-60A9718257FC}" srcOrd="1" destOrd="0" presId="urn:microsoft.com/office/officeart/2005/8/layout/list1"/>
    <dgm:cxn modelId="{F7BD5336-6888-49B7-88AD-454D334C2EE3}" type="presParOf" srcId="{49F08381-EEFB-436D-AC4C-87BD3645D6D8}" destId="{9270BE31-2F65-4294-9BCE-63205A73668B}" srcOrd="1" destOrd="0" presId="urn:microsoft.com/office/officeart/2005/8/layout/list1"/>
    <dgm:cxn modelId="{166CB5DF-80DA-45AA-A297-3B2A52F4CD88}" type="presParOf" srcId="{49F08381-EEFB-436D-AC4C-87BD3645D6D8}" destId="{623A4E0E-C74D-4265-9948-0016ABC70FEB}" srcOrd="2" destOrd="0" presId="urn:microsoft.com/office/officeart/2005/8/layout/list1"/>
    <dgm:cxn modelId="{DD1C849D-55B1-42C5-9BCC-C573A7A6D68A}" type="presParOf" srcId="{49F08381-EEFB-436D-AC4C-87BD3645D6D8}" destId="{C4EB8819-F029-4587-9257-FE18EE4A3036}" srcOrd="3" destOrd="0" presId="urn:microsoft.com/office/officeart/2005/8/layout/list1"/>
    <dgm:cxn modelId="{54151EA3-EB81-4534-AE16-F7E580A32BE8}" type="presParOf" srcId="{49F08381-EEFB-436D-AC4C-87BD3645D6D8}" destId="{B553EBA9-97FA-421C-94CC-D47AD56F6279}" srcOrd="4" destOrd="0" presId="urn:microsoft.com/office/officeart/2005/8/layout/list1"/>
    <dgm:cxn modelId="{9B70BDEB-BEE7-485F-A506-41E4562A8622}" type="presParOf" srcId="{B553EBA9-97FA-421C-94CC-D47AD56F6279}" destId="{B2BD25CF-2A8D-44A4-A4A5-A4F7D1F550D0}" srcOrd="0" destOrd="0" presId="urn:microsoft.com/office/officeart/2005/8/layout/list1"/>
    <dgm:cxn modelId="{27BFF6AB-FF54-47E7-9ECA-FD00E33CB69B}" type="presParOf" srcId="{B553EBA9-97FA-421C-94CC-D47AD56F6279}" destId="{05613135-0EB9-40F2-AD61-1A4385A1B589}" srcOrd="1" destOrd="0" presId="urn:microsoft.com/office/officeart/2005/8/layout/list1"/>
    <dgm:cxn modelId="{85248B07-BC77-490C-96A3-04BFDF19AEA2}" type="presParOf" srcId="{49F08381-EEFB-436D-AC4C-87BD3645D6D8}" destId="{76E4F55A-4C65-478F-9C11-3375C8035E7F}" srcOrd="5" destOrd="0" presId="urn:microsoft.com/office/officeart/2005/8/layout/list1"/>
    <dgm:cxn modelId="{F91E3FA5-47E6-430E-A97F-F37ADDEA959E}" type="presParOf" srcId="{49F08381-EEFB-436D-AC4C-87BD3645D6D8}" destId="{C2228F4C-A702-4E8A-BECE-B2628587EBF3}" srcOrd="6" destOrd="0" presId="urn:microsoft.com/office/officeart/2005/8/layout/lis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4885ED4-846E-4304-B4E3-501352B5E9EE}" type="doc">
      <dgm:prSet loTypeId="urn:microsoft.com/office/officeart/2005/8/layout/process4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FE9F6279-9D9B-42BD-823C-AF65B6927161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>
            <a:spcAft>
              <a:spcPts val="600"/>
            </a:spcAft>
          </a:pPr>
          <a:r>
            <a:rPr lang="uk-UA" sz="1600" b="1" noProof="0" dirty="0" smtClean="0">
              <a:latin typeface="Times New Roman" pitchFamily="18" charset="0"/>
              <a:cs typeface="Times New Roman" pitchFamily="18" charset="0"/>
            </a:rPr>
            <a:t>Посилання розташовуються внизу сторінки, під рядками основного тексту в проведеному колонтитулі. Для зв’язку підрядкових посилань з текстом документа використовують знак виноски, який наводять у вигляді цифр, зірочок, букв та інших знаків, і розташовують на верхній лінії шрифту</a:t>
          </a:r>
          <a:endParaRPr lang="ru-RU" sz="1600" b="1" dirty="0"/>
        </a:p>
      </dgm:t>
    </dgm:pt>
    <dgm:pt modelId="{0DD99577-254A-41E5-AAB4-8F939FE553FC}" type="parTrans" cxnId="{50DE366E-7198-4E67-9F38-AC0421EAA00E}">
      <dgm:prSet/>
      <dgm:spPr/>
      <dgm:t>
        <a:bodyPr/>
        <a:lstStyle/>
        <a:p>
          <a:endParaRPr lang="ru-RU"/>
        </a:p>
      </dgm:t>
    </dgm:pt>
    <dgm:pt modelId="{B72A1C15-A4ED-403B-BBA5-31B76469C2ED}" type="sibTrans" cxnId="{50DE366E-7198-4E67-9F38-AC0421EAA00E}">
      <dgm:prSet/>
      <dgm:spPr/>
      <dgm:t>
        <a:bodyPr/>
        <a:lstStyle/>
        <a:p>
          <a:endParaRPr lang="ru-RU"/>
        </a:p>
      </dgm:t>
    </dgm:pt>
    <dgm:pt modelId="{17191A2A-DC61-4696-AA87-96BDC2CD51F9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pPr algn="ctr"/>
          <a:endParaRPr lang="ru-RU" sz="500" dirty="0" smtClean="0"/>
        </a:p>
        <a:p>
          <a:pPr algn="l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____________________</a:t>
          </a:r>
        </a:p>
        <a:p>
          <a:pPr algn="l"/>
          <a:r>
            <a:rPr lang="ru-RU" sz="1800" b="1" baseline="30000" dirty="0" smtClean="0">
              <a:latin typeface="Times New Roman" pitchFamily="18" charset="0"/>
              <a:cs typeface="Times New Roman" pitchFamily="18" charset="0"/>
            </a:rPr>
            <a:t>7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 Гончаренко С. 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Український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педагогічний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словник. 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Київ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: 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Либідь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, 1997. С. 14.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9ABE013E-0B02-47B4-91D7-4298605DF607}" type="parTrans" cxnId="{37C0B44B-EF77-46B1-B94B-38D8A07FA846}">
      <dgm:prSet/>
      <dgm:spPr/>
      <dgm:t>
        <a:bodyPr/>
        <a:lstStyle/>
        <a:p>
          <a:endParaRPr lang="ru-RU"/>
        </a:p>
      </dgm:t>
    </dgm:pt>
    <dgm:pt modelId="{1A5C5EDC-8E40-450F-BE1A-69802AD4D7B2}" type="sibTrans" cxnId="{37C0B44B-EF77-46B1-B94B-38D8A07FA846}">
      <dgm:prSet/>
      <dgm:spPr/>
      <dgm:t>
        <a:bodyPr/>
        <a:lstStyle/>
        <a:p>
          <a:endParaRPr lang="ru-RU"/>
        </a:p>
      </dgm:t>
    </dgm:pt>
    <dgm:pt modelId="{16327FA3-93D0-4CC5-A04F-93CF1F72DC07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uk-UA" sz="1600" b="1" noProof="0" dirty="0" smtClean="0">
              <a:latin typeface="Times New Roman" pitchFamily="18" charset="0"/>
              <a:cs typeface="Times New Roman" pitchFamily="18" charset="0"/>
            </a:rPr>
            <a:t>Якщо частину відомостей про джерело цитування подано в тексті, можна застосовувати коротку форму запису</a:t>
          </a:r>
          <a:endParaRPr lang="uk-UA" sz="1600" b="1" noProof="0" dirty="0">
            <a:latin typeface="Times New Roman" pitchFamily="18" charset="0"/>
            <a:cs typeface="Times New Roman" pitchFamily="18" charset="0"/>
          </a:endParaRPr>
        </a:p>
      </dgm:t>
    </dgm:pt>
    <dgm:pt modelId="{EA865550-0238-4575-907C-E9B39A7749D1}" type="parTrans" cxnId="{1BF5B85F-8C91-433A-A47F-FDACA08E415A}">
      <dgm:prSet/>
      <dgm:spPr/>
      <dgm:t>
        <a:bodyPr/>
        <a:lstStyle/>
        <a:p>
          <a:endParaRPr lang="ru-RU"/>
        </a:p>
      </dgm:t>
    </dgm:pt>
    <dgm:pt modelId="{D74FE3DE-37A6-4ED1-8B9C-475AB821C0BE}" type="sibTrans" cxnId="{1BF5B85F-8C91-433A-A47F-FDACA08E415A}">
      <dgm:prSet/>
      <dgm:spPr/>
      <dgm:t>
        <a:bodyPr/>
        <a:lstStyle/>
        <a:p>
          <a:endParaRPr lang="ru-RU"/>
        </a:p>
      </dgm:t>
    </dgm:pt>
    <dgm:pt modelId="{113F2A0F-E0D0-497A-8A2E-84F6BBDABC21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pPr algn="ctr"/>
          <a:endParaRPr lang="uk-UA" sz="1800" b="1" dirty="0" smtClean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Повна форма</a:t>
          </a:r>
        </a:p>
        <a:p>
          <a:pPr algn="just"/>
          <a:r>
            <a:rPr lang="uk-UA" sz="1600" b="0" baseline="30000" dirty="0" smtClean="0">
              <a:latin typeface="Times New Roman" pitchFamily="18" charset="0"/>
              <a:cs typeface="Times New Roman" pitchFamily="18" charset="0"/>
            </a:rPr>
            <a:t>1</a:t>
          </a:r>
          <a:r>
            <a:rPr lang="uk-UA" sz="1600" b="0" dirty="0" smtClean="0">
              <a:latin typeface="Times New Roman" pitchFamily="18" charset="0"/>
              <a:cs typeface="Times New Roman" pitchFamily="18" charset="0"/>
            </a:rPr>
            <a:t>Добровольська В. Діяльність органів управління культурою як об</a:t>
          </a:r>
          <a:r>
            <a:rPr lang="en-US" sz="1600" b="0" dirty="0" smtClean="0">
              <a:latin typeface="Times New Roman" pitchFamily="18" charset="0"/>
              <a:cs typeface="Times New Roman" pitchFamily="18" charset="0"/>
            </a:rPr>
            <a:t>’</a:t>
          </a:r>
          <a:r>
            <a:rPr lang="uk-UA" sz="1600" b="0" dirty="0" err="1" smtClean="0">
              <a:latin typeface="Times New Roman" pitchFamily="18" charset="0"/>
              <a:cs typeface="Times New Roman" pitchFamily="18" charset="0"/>
            </a:rPr>
            <a:t>єкт</a:t>
          </a:r>
          <a:r>
            <a:rPr lang="uk-UA" sz="1600" b="0" dirty="0" smtClean="0">
              <a:latin typeface="Times New Roman" pitchFamily="18" charset="0"/>
              <a:cs typeface="Times New Roman" pitchFamily="18" charset="0"/>
            </a:rPr>
            <a:t> керування документацією. Вісник книжкової палати.</a:t>
          </a:r>
          <a:r>
            <a:rPr lang="en-US" sz="16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600" b="0" dirty="0" smtClean="0">
              <a:latin typeface="Times New Roman" pitchFamily="18" charset="0"/>
              <a:cs typeface="Times New Roman" pitchFamily="18" charset="0"/>
            </a:rPr>
            <a:t>2</a:t>
          </a:r>
          <a:r>
            <a:rPr lang="en-US" sz="1600" b="0" dirty="0" smtClean="0">
              <a:latin typeface="Times New Roman" pitchFamily="18" charset="0"/>
              <a:cs typeface="Times New Roman" pitchFamily="18" charset="0"/>
            </a:rPr>
            <a:t>0</a:t>
          </a:r>
          <a:r>
            <a:rPr lang="uk-UA" sz="1600" b="0" dirty="0" smtClean="0">
              <a:latin typeface="Times New Roman" pitchFamily="18" charset="0"/>
              <a:cs typeface="Times New Roman" pitchFamily="18" charset="0"/>
            </a:rPr>
            <a:t>12. № 4. С. 18</a:t>
          </a:r>
          <a:r>
            <a:rPr lang="en-US" sz="1600" b="0" dirty="0" smtClean="0">
              <a:latin typeface="Times New Roman" pitchFamily="18" charset="0"/>
              <a:cs typeface="Times New Roman" pitchFamily="18" charset="0"/>
            </a:rPr>
            <a:t>–</a:t>
          </a:r>
          <a:r>
            <a:rPr lang="uk-UA" sz="1600" b="0" dirty="0" smtClean="0">
              <a:latin typeface="Times New Roman" pitchFamily="18" charset="0"/>
              <a:cs typeface="Times New Roman" pitchFamily="18" charset="0"/>
            </a:rPr>
            <a:t>20</a:t>
          </a:r>
          <a:r>
            <a:rPr lang="en-US" sz="1600" b="0" dirty="0" smtClean="0">
              <a:latin typeface="Times New Roman" pitchFamily="18" charset="0"/>
              <a:cs typeface="Times New Roman" pitchFamily="18" charset="0"/>
            </a:rPr>
            <a:t>.   </a:t>
          </a:r>
          <a:endParaRPr lang="uk-UA" sz="1600" b="0" dirty="0" smtClean="0">
            <a:latin typeface="Times New Roman" pitchFamily="18" charset="0"/>
            <a:cs typeface="Times New Roman" pitchFamily="18" charset="0"/>
          </a:endParaRPr>
        </a:p>
        <a:p>
          <a:pPr algn="ctr"/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B0BFE011-4D23-429B-AC32-D7F113F67674}" type="parTrans" cxnId="{1362C2D9-020A-4508-8E01-4DFDD4096FDD}">
      <dgm:prSet/>
      <dgm:spPr/>
      <dgm:t>
        <a:bodyPr/>
        <a:lstStyle/>
        <a:p>
          <a:endParaRPr lang="ru-RU"/>
        </a:p>
      </dgm:t>
    </dgm:pt>
    <dgm:pt modelId="{7D6B0807-417E-49F3-BB1A-AFE6CEB8AC15}" type="sibTrans" cxnId="{1362C2D9-020A-4508-8E01-4DFDD4096FDD}">
      <dgm:prSet/>
      <dgm:spPr/>
      <dgm:t>
        <a:bodyPr/>
        <a:lstStyle/>
        <a:p>
          <a:endParaRPr lang="ru-RU"/>
        </a:p>
      </dgm:t>
    </dgm:pt>
    <dgm:pt modelId="{F84767B0-FD51-4AA7-9A91-D034D4682521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pPr algn="ctr"/>
          <a:endParaRPr lang="uk-UA" sz="1800" b="1" dirty="0" smtClean="0">
            <a:latin typeface="Times New Roman" pitchFamily="18" charset="0"/>
            <a:cs typeface="Times New Roman" pitchFamily="18" charset="0"/>
          </a:endParaRPr>
        </a:p>
        <a:p>
          <a:pPr algn="ctr"/>
          <a:endParaRPr lang="en-US" sz="1800" b="1" dirty="0" smtClean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Коротка форма</a:t>
          </a:r>
        </a:p>
        <a:p>
          <a:pPr algn="just"/>
          <a:r>
            <a:rPr lang="en-US" sz="1600" b="0" baseline="30000" dirty="0" smtClean="0">
              <a:latin typeface="Times New Roman" pitchFamily="18" charset="0"/>
              <a:cs typeface="Times New Roman" pitchFamily="18" charset="0"/>
            </a:rPr>
            <a:t>     </a:t>
          </a:r>
          <a:r>
            <a:rPr lang="uk-UA" sz="1600" b="0" baseline="30000" dirty="0" smtClean="0">
              <a:latin typeface="Times New Roman" pitchFamily="18" charset="0"/>
              <a:cs typeface="Times New Roman" pitchFamily="18" charset="0"/>
            </a:rPr>
            <a:t>1 </a:t>
          </a:r>
          <a:r>
            <a:rPr lang="uk-UA" sz="1600" b="0" dirty="0" smtClean="0">
              <a:latin typeface="Times New Roman" pitchFamily="18" charset="0"/>
              <a:cs typeface="Times New Roman" pitchFamily="18" charset="0"/>
            </a:rPr>
            <a:t>Вісник книжкової палати. 2012. № 4. </a:t>
          </a:r>
          <a:endParaRPr lang="en-US" sz="1600" b="0" dirty="0" smtClean="0">
            <a:latin typeface="Times New Roman" pitchFamily="18" charset="0"/>
            <a:cs typeface="Times New Roman" pitchFamily="18" charset="0"/>
          </a:endParaRPr>
        </a:p>
        <a:p>
          <a:pPr algn="just"/>
          <a:r>
            <a:rPr lang="en-US" sz="1600" b="0" dirty="0" smtClean="0">
              <a:latin typeface="Times New Roman" pitchFamily="18" charset="0"/>
              <a:cs typeface="Times New Roman" pitchFamily="18" charset="0"/>
            </a:rPr>
            <a:t>    </a:t>
          </a:r>
          <a:r>
            <a:rPr lang="uk-UA" sz="1600" b="0" dirty="0" smtClean="0">
              <a:latin typeface="Times New Roman" pitchFamily="18" charset="0"/>
              <a:cs typeface="Times New Roman" pitchFamily="18" charset="0"/>
            </a:rPr>
            <a:t>С.</a:t>
          </a:r>
          <a:r>
            <a:rPr lang="en-US" sz="16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600" b="0" dirty="0" smtClean="0">
              <a:latin typeface="Times New Roman" pitchFamily="18" charset="0"/>
              <a:cs typeface="Times New Roman" pitchFamily="18" charset="0"/>
            </a:rPr>
            <a:t>18</a:t>
          </a:r>
          <a:r>
            <a:rPr lang="en-US" sz="1600" b="0" dirty="0" smtClean="0">
              <a:latin typeface="Times New Roman" pitchFamily="18" charset="0"/>
              <a:cs typeface="Times New Roman" pitchFamily="18" charset="0"/>
            </a:rPr>
            <a:t>–</a:t>
          </a:r>
          <a:r>
            <a:rPr lang="uk-UA" sz="1600" b="0" dirty="0" smtClean="0">
              <a:latin typeface="Times New Roman" pitchFamily="18" charset="0"/>
              <a:cs typeface="Times New Roman" pitchFamily="18" charset="0"/>
            </a:rPr>
            <a:t>20</a:t>
          </a:r>
          <a:r>
            <a:rPr lang="en-US" sz="1600" b="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uk-UA" sz="1600" b="0" dirty="0" smtClean="0">
            <a:latin typeface="Times New Roman" pitchFamily="18" charset="0"/>
            <a:cs typeface="Times New Roman" pitchFamily="18" charset="0"/>
          </a:endParaRPr>
        </a:p>
        <a:p>
          <a:pPr algn="just"/>
          <a:endParaRPr lang="uk-UA" sz="1600" b="0" dirty="0" smtClean="0">
            <a:latin typeface="Times New Roman" pitchFamily="18" charset="0"/>
            <a:cs typeface="Times New Roman" pitchFamily="18" charset="0"/>
          </a:endParaRPr>
        </a:p>
        <a:p>
          <a:pPr algn="ctr"/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D0A6DDE6-1695-4847-83CA-B15A051CBC58}" type="parTrans" cxnId="{9DE069AB-9AE4-4204-A03A-D6719861A602}">
      <dgm:prSet/>
      <dgm:spPr/>
      <dgm:t>
        <a:bodyPr/>
        <a:lstStyle/>
        <a:p>
          <a:endParaRPr lang="ru-RU"/>
        </a:p>
      </dgm:t>
    </dgm:pt>
    <dgm:pt modelId="{2A02B2CF-0185-4352-AF80-55406EB588EA}" type="sibTrans" cxnId="{9DE069AB-9AE4-4204-A03A-D6719861A602}">
      <dgm:prSet/>
      <dgm:spPr/>
      <dgm:t>
        <a:bodyPr/>
        <a:lstStyle/>
        <a:p>
          <a:endParaRPr lang="ru-RU"/>
        </a:p>
      </dgm:t>
    </dgm:pt>
    <dgm:pt modelId="{FED13CA1-F093-4430-A2A7-DCEBBA91970B}" type="pres">
      <dgm:prSet presAssocID="{14885ED4-846E-4304-B4E3-501352B5E9E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C20C42-2A82-40BE-9472-44666BAEE217}" type="pres">
      <dgm:prSet presAssocID="{16327FA3-93D0-4CC5-A04F-93CF1F72DC07}" presName="boxAndChildren" presStyleCnt="0"/>
      <dgm:spPr/>
      <dgm:t>
        <a:bodyPr/>
        <a:lstStyle/>
        <a:p>
          <a:endParaRPr lang="ru-RU"/>
        </a:p>
      </dgm:t>
    </dgm:pt>
    <dgm:pt modelId="{B80DEC4D-E9C4-433E-9512-03A0FD672DE0}" type="pres">
      <dgm:prSet presAssocID="{16327FA3-93D0-4CC5-A04F-93CF1F72DC07}" presName="parentTextBox" presStyleLbl="node1" presStyleIdx="0" presStyleCnt="2"/>
      <dgm:spPr/>
      <dgm:t>
        <a:bodyPr/>
        <a:lstStyle/>
        <a:p>
          <a:endParaRPr lang="ru-RU"/>
        </a:p>
      </dgm:t>
    </dgm:pt>
    <dgm:pt modelId="{B2C3D3AE-ADF2-45B1-BF8B-AE78DBC727D7}" type="pres">
      <dgm:prSet presAssocID="{16327FA3-93D0-4CC5-A04F-93CF1F72DC07}" presName="entireBox" presStyleLbl="node1" presStyleIdx="0" presStyleCnt="2" custScaleY="89934" custLinFactNeighborX="833" custLinFactNeighborY="-634"/>
      <dgm:spPr/>
      <dgm:t>
        <a:bodyPr/>
        <a:lstStyle/>
        <a:p>
          <a:endParaRPr lang="ru-RU"/>
        </a:p>
      </dgm:t>
    </dgm:pt>
    <dgm:pt modelId="{DE4452C4-E191-4E43-B21A-596C6E44A2AA}" type="pres">
      <dgm:prSet presAssocID="{16327FA3-93D0-4CC5-A04F-93CF1F72DC07}" presName="descendantBox" presStyleCnt="0"/>
      <dgm:spPr/>
      <dgm:t>
        <a:bodyPr/>
        <a:lstStyle/>
        <a:p>
          <a:endParaRPr lang="ru-RU"/>
        </a:p>
      </dgm:t>
    </dgm:pt>
    <dgm:pt modelId="{92F758A9-8666-43D2-8E8F-3F80BAA9D55C}" type="pres">
      <dgm:prSet presAssocID="{113F2A0F-E0D0-497A-8A2E-84F6BBDABC21}" presName="childTextBox" presStyleLbl="fgAccFollowNode1" presStyleIdx="0" presStyleCnt="3" custScaleX="80027" custScaleY="139820" custLinFactNeighborX="-7" custLinFactNeighborY="-53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4D9AD5-6613-4979-8E53-CC0D6055044B}" type="pres">
      <dgm:prSet presAssocID="{F84767B0-FD51-4AA7-9A91-D034D4682521}" presName="childTextBox" presStyleLbl="fgAccFollowNode1" presStyleIdx="1" presStyleCnt="3" custScaleX="66249" custScaleY="141209" custLinFactNeighborX="470" custLinFactNeighborY="-57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A21BD4-8BB6-4048-B3AB-7D0640D81FA8}" type="pres">
      <dgm:prSet presAssocID="{B72A1C15-A4ED-403B-BBA5-31B76469C2ED}" presName="sp" presStyleCnt="0"/>
      <dgm:spPr/>
      <dgm:t>
        <a:bodyPr/>
        <a:lstStyle/>
        <a:p>
          <a:endParaRPr lang="ru-RU"/>
        </a:p>
      </dgm:t>
    </dgm:pt>
    <dgm:pt modelId="{0F5E42DF-17DB-4C19-B40B-473604C25C44}" type="pres">
      <dgm:prSet presAssocID="{FE9F6279-9D9B-42BD-823C-AF65B6927161}" presName="arrowAndChildren" presStyleCnt="0"/>
      <dgm:spPr/>
      <dgm:t>
        <a:bodyPr/>
        <a:lstStyle/>
        <a:p>
          <a:endParaRPr lang="ru-RU"/>
        </a:p>
      </dgm:t>
    </dgm:pt>
    <dgm:pt modelId="{22DF0A97-E2F9-4D9A-9813-7DB311617264}" type="pres">
      <dgm:prSet presAssocID="{FE9F6279-9D9B-42BD-823C-AF65B6927161}" presName="parentTextArrow" presStyleLbl="node1" presStyleIdx="0" presStyleCnt="2"/>
      <dgm:spPr/>
      <dgm:t>
        <a:bodyPr/>
        <a:lstStyle/>
        <a:p>
          <a:endParaRPr lang="ru-RU"/>
        </a:p>
      </dgm:t>
    </dgm:pt>
    <dgm:pt modelId="{2F40EFC8-597B-4A8F-B57A-4F6731C7CFFF}" type="pres">
      <dgm:prSet presAssocID="{FE9F6279-9D9B-42BD-823C-AF65B6927161}" presName="arrow" presStyleLbl="node1" presStyleIdx="1" presStyleCnt="2" custScaleX="100000" custScaleY="74883" custLinFactNeighborY="-32"/>
      <dgm:spPr/>
      <dgm:t>
        <a:bodyPr/>
        <a:lstStyle/>
        <a:p>
          <a:endParaRPr lang="ru-RU"/>
        </a:p>
      </dgm:t>
    </dgm:pt>
    <dgm:pt modelId="{22A1232E-DF44-4233-A66B-086EFC61FA4B}" type="pres">
      <dgm:prSet presAssocID="{FE9F6279-9D9B-42BD-823C-AF65B6927161}" presName="descendantArrow" presStyleCnt="0"/>
      <dgm:spPr/>
      <dgm:t>
        <a:bodyPr/>
        <a:lstStyle/>
        <a:p>
          <a:endParaRPr lang="ru-RU"/>
        </a:p>
      </dgm:t>
    </dgm:pt>
    <dgm:pt modelId="{5164E86E-B994-4E84-A93A-8C25AC68F8BE}" type="pres">
      <dgm:prSet presAssocID="{17191A2A-DC61-4696-AA87-96BDC2CD51F9}" presName="childTextArrow" presStyleLbl="fgAccFollowNode1" presStyleIdx="2" presStyleCnt="3" custScaleX="100000" custScaleY="66045" custLinFactNeighborY="-9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62C2D9-020A-4508-8E01-4DFDD4096FDD}" srcId="{16327FA3-93D0-4CC5-A04F-93CF1F72DC07}" destId="{113F2A0F-E0D0-497A-8A2E-84F6BBDABC21}" srcOrd="0" destOrd="0" parTransId="{B0BFE011-4D23-429B-AC32-D7F113F67674}" sibTransId="{7D6B0807-417E-49F3-BB1A-AFE6CEB8AC15}"/>
    <dgm:cxn modelId="{1A7B2A9A-0A26-406A-86D7-6DEB0AAAD213}" type="presOf" srcId="{F84767B0-FD51-4AA7-9A91-D034D4682521}" destId="{6F4D9AD5-6613-4979-8E53-CC0D6055044B}" srcOrd="0" destOrd="0" presId="urn:microsoft.com/office/officeart/2005/8/layout/process4"/>
    <dgm:cxn modelId="{5638D180-0F85-491D-8C8F-1A3605524BE6}" type="presOf" srcId="{16327FA3-93D0-4CC5-A04F-93CF1F72DC07}" destId="{B80DEC4D-E9C4-433E-9512-03A0FD672DE0}" srcOrd="0" destOrd="0" presId="urn:microsoft.com/office/officeart/2005/8/layout/process4"/>
    <dgm:cxn modelId="{1BF5B85F-8C91-433A-A47F-FDACA08E415A}" srcId="{14885ED4-846E-4304-B4E3-501352B5E9EE}" destId="{16327FA3-93D0-4CC5-A04F-93CF1F72DC07}" srcOrd="1" destOrd="0" parTransId="{EA865550-0238-4575-907C-E9B39A7749D1}" sibTransId="{D74FE3DE-37A6-4ED1-8B9C-475AB821C0BE}"/>
    <dgm:cxn modelId="{665BAB4D-BD66-4BB8-8F6C-AD277C5FBAB7}" type="presOf" srcId="{FE9F6279-9D9B-42BD-823C-AF65B6927161}" destId="{2F40EFC8-597B-4A8F-B57A-4F6731C7CFFF}" srcOrd="1" destOrd="0" presId="urn:microsoft.com/office/officeart/2005/8/layout/process4"/>
    <dgm:cxn modelId="{9DE069AB-9AE4-4204-A03A-D6719861A602}" srcId="{16327FA3-93D0-4CC5-A04F-93CF1F72DC07}" destId="{F84767B0-FD51-4AA7-9A91-D034D4682521}" srcOrd="1" destOrd="0" parTransId="{D0A6DDE6-1695-4847-83CA-B15A051CBC58}" sibTransId="{2A02B2CF-0185-4352-AF80-55406EB588EA}"/>
    <dgm:cxn modelId="{7A9D7911-1347-42AC-BF98-DA88A3941F33}" type="presOf" srcId="{17191A2A-DC61-4696-AA87-96BDC2CD51F9}" destId="{5164E86E-B994-4E84-A93A-8C25AC68F8BE}" srcOrd="0" destOrd="0" presId="urn:microsoft.com/office/officeart/2005/8/layout/process4"/>
    <dgm:cxn modelId="{37C0B44B-EF77-46B1-B94B-38D8A07FA846}" srcId="{FE9F6279-9D9B-42BD-823C-AF65B6927161}" destId="{17191A2A-DC61-4696-AA87-96BDC2CD51F9}" srcOrd="0" destOrd="0" parTransId="{9ABE013E-0B02-47B4-91D7-4298605DF607}" sibTransId="{1A5C5EDC-8E40-450F-BE1A-69802AD4D7B2}"/>
    <dgm:cxn modelId="{AF03CFDF-8A7F-4AC3-905B-DBC8D1A0D1EC}" type="presOf" srcId="{113F2A0F-E0D0-497A-8A2E-84F6BBDABC21}" destId="{92F758A9-8666-43D2-8E8F-3F80BAA9D55C}" srcOrd="0" destOrd="0" presId="urn:microsoft.com/office/officeart/2005/8/layout/process4"/>
    <dgm:cxn modelId="{335433DA-D02A-4398-8D76-C024E4A8E1ED}" type="presOf" srcId="{14885ED4-846E-4304-B4E3-501352B5E9EE}" destId="{FED13CA1-F093-4430-A2A7-DCEBBA91970B}" srcOrd="0" destOrd="0" presId="urn:microsoft.com/office/officeart/2005/8/layout/process4"/>
    <dgm:cxn modelId="{50DE366E-7198-4E67-9F38-AC0421EAA00E}" srcId="{14885ED4-846E-4304-B4E3-501352B5E9EE}" destId="{FE9F6279-9D9B-42BD-823C-AF65B6927161}" srcOrd="0" destOrd="0" parTransId="{0DD99577-254A-41E5-AAB4-8F939FE553FC}" sibTransId="{B72A1C15-A4ED-403B-BBA5-31B76469C2ED}"/>
    <dgm:cxn modelId="{8747CE43-9282-4824-BD8D-29D740C75894}" type="presOf" srcId="{FE9F6279-9D9B-42BD-823C-AF65B6927161}" destId="{22DF0A97-E2F9-4D9A-9813-7DB311617264}" srcOrd="0" destOrd="0" presId="urn:microsoft.com/office/officeart/2005/8/layout/process4"/>
    <dgm:cxn modelId="{CB719EDC-F295-4F16-BCA0-DAF2C01177C7}" type="presOf" srcId="{16327FA3-93D0-4CC5-A04F-93CF1F72DC07}" destId="{B2C3D3AE-ADF2-45B1-BF8B-AE78DBC727D7}" srcOrd="1" destOrd="0" presId="urn:microsoft.com/office/officeart/2005/8/layout/process4"/>
    <dgm:cxn modelId="{D0B0E0BA-6528-4D12-845D-735C9A2F2590}" type="presParOf" srcId="{FED13CA1-F093-4430-A2A7-DCEBBA91970B}" destId="{4CC20C42-2A82-40BE-9472-44666BAEE217}" srcOrd="0" destOrd="0" presId="urn:microsoft.com/office/officeart/2005/8/layout/process4"/>
    <dgm:cxn modelId="{20293A1D-4E73-4874-9F3E-27A0417905B6}" type="presParOf" srcId="{4CC20C42-2A82-40BE-9472-44666BAEE217}" destId="{B80DEC4D-E9C4-433E-9512-03A0FD672DE0}" srcOrd="0" destOrd="0" presId="urn:microsoft.com/office/officeart/2005/8/layout/process4"/>
    <dgm:cxn modelId="{9A433016-A126-45F9-9B3A-661173C794D8}" type="presParOf" srcId="{4CC20C42-2A82-40BE-9472-44666BAEE217}" destId="{B2C3D3AE-ADF2-45B1-BF8B-AE78DBC727D7}" srcOrd="1" destOrd="0" presId="urn:microsoft.com/office/officeart/2005/8/layout/process4"/>
    <dgm:cxn modelId="{BFAA1669-6B64-4F92-AB92-5D5CC4CFA3F7}" type="presParOf" srcId="{4CC20C42-2A82-40BE-9472-44666BAEE217}" destId="{DE4452C4-E191-4E43-B21A-596C6E44A2AA}" srcOrd="2" destOrd="0" presId="urn:microsoft.com/office/officeart/2005/8/layout/process4"/>
    <dgm:cxn modelId="{A6750B74-F3F6-45DB-B431-0A3D88641CD7}" type="presParOf" srcId="{DE4452C4-E191-4E43-B21A-596C6E44A2AA}" destId="{92F758A9-8666-43D2-8E8F-3F80BAA9D55C}" srcOrd="0" destOrd="0" presId="urn:microsoft.com/office/officeart/2005/8/layout/process4"/>
    <dgm:cxn modelId="{B1B16D4F-310D-44AE-ACD9-70F6C9F93BF8}" type="presParOf" srcId="{DE4452C4-E191-4E43-B21A-596C6E44A2AA}" destId="{6F4D9AD5-6613-4979-8E53-CC0D6055044B}" srcOrd="1" destOrd="0" presId="urn:microsoft.com/office/officeart/2005/8/layout/process4"/>
    <dgm:cxn modelId="{E59DBCA2-3844-461C-A752-FB9452B2D402}" type="presParOf" srcId="{FED13CA1-F093-4430-A2A7-DCEBBA91970B}" destId="{DCA21BD4-8BB6-4048-B3AB-7D0640D81FA8}" srcOrd="1" destOrd="0" presId="urn:microsoft.com/office/officeart/2005/8/layout/process4"/>
    <dgm:cxn modelId="{2CF5EE46-7D50-4456-B5D8-0B5AA90D336D}" type="presParOf" srcId="{FED13CA1-F093-4430-A2A7-DCEBBA91970B}" destId="{0F5E42DF-17DB-4C19-B40B-473604C25C44}" srcOrd="2" destOrd="0" presId="urn:microsoft.com/office/officeart/2005/8/layout/process4"/>
    <dgm:cxn modelId="{0B07E325-EFC6-4FBF-91F3-C492A66B555B}" type="presParOf" srcId="{0F5E42DF-17DB-4C19-B40B-473604C25C44}" destId="{22DF0A97-E2F9-4D9A-9813-7DB311617264}" srcOrd="0" destOrd="0" presId="urn:microsoft.com/office/officeart/2005/8/layout/process4"/>
    <dgm:cxn modelId="{76D2E85E-E5A1-4D88-BE8F-BFC9CC7C2A99}" type="presParOf" srcId="{0F5E42DF-17DB-4C19-B40B-473604C25C44}" destId="{2F40EFC8-597B-4A8F-B57A-4F6731C7CFFF}" srcOrd="1" destOrd="0" presId="urn:microsoft.com/office/officeart/2005/8/layout/process4"/>
    <dgm:cxn modelId="{4EC9B0D4-6EE9-48E6-B87E-3C976EF5FDD3}" type="presParOf" srcId="{0F5E42DF-17DB-4C19-B40B-473604C25C44}" destId="{22A1232E-DF44-4233-A66B-086EFC61FA4B}" srcOrd="2" destOrd="0" presId="urn:microsoft.com/office/officeart/2005/8/layout/process4"/>
    <dgm:cxn modelId="{47B7EB90-66C4-4FFE-A292-6A0F126E57FF}" type="presParOf" srcId="{22A1232E-DF44-4233-A66B-086EFC61FA4B}" destId="{5164E86E-B994-4E84-A93A-8C25AC68F8BE}" srcOrd="0" destOrd="0" presId="urn:microsoft.com/office/officeart/2005/8/layout/process4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176D5FC-C203-4FB6-8C53-B5BFE6FEB2FD}" type="doc">
      <dgm:prSet loTypeId="urn:microsoft.com/office/officeart/2005/8/layout/hierarchy1" loCatId="hierarchy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5FFB117E-E242-4A3E-BC49-9116122A4744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uk-UA" sz="2000" b="1" dirty="0" smtClean="0">
              <a:latin typeface="Times New Roman" pitchFamily="18" charset="0"/>
              <a:cs typeface="Times New Roman" pitchFamily="18" charset="0"/>
            </a:rPr>
            <a:t>Бібліографічні посилання розрізняють за: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9D36FA4E-303D-4646-8F05-CA850B21B1CC}" type="parTrans" cxnId="{BB551F0D-6593-484A-8CE1-48782059A068}">
      <dgm:prSet/>
      <dgm:spPr/>
      <dgm:t>
        <a:bodyPr/>
        <a:lstStyle/>
        <a:p>
          <a:endParaRPr lang="ru-RU"/>
        </a:p>
      </dgm:t>
    </dgm:pt>
    <dgm:pt modelId="{5165B834-D6D8-40AA-9F57-EB1598AAACCE}" type="sibTrans" cxnId="{BB551F0D-6593-484A-8CE1-48782059A068}">
      <dgm:prSet/>
      <dgm:spPr/>
      <dgm:t>
        <a:bodyPr/>
        <a:lstStyle/>
        <a:p>
          <a:endParaRPr lang="ru-RU"/>
        </a:p>
      </dgm:t>
    </dgm:pt>
    <dgm:pt modelId="{4DFD3C77-E6B0-421F-8C17-A738ACB1F09B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За місцем розташування в документі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04037B23-F895-4691-87C2-6BFEE1D077DE}" type="parTrans" cxnId="{CF1DF9FE-BC8C-4070-841F-1F23FAE1971E}">
      <dgm:prSet/>
      <dgm:spPr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DE8BEC2E-B0AF-4E78-B04A-B353A15950F3}" type="sibTrans" cxnId="{CF1DF9FE-BC8C-4070-841F-1F23FAE1971E}">
      <dgm:prSet/>
      <dgm:spPr/>
      <dgm:t>
        <a:bodyPr/>
        <a:lstStyle/>
        <a:p>
          <a:endParaRPr lang="ru-RU"/>
        </a:p>
      </dgm:t>
    </dgm:pt>
    <dgm:pt modelId="{726774B8-AAE3-4A33-8A91-DC5DB5BE8411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За повторністю наведених посилань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47C0702B-CCB0-4AE3-AE51-623C001CF340}" type="parTrans" cxnId="{C8D2F35D-E935-40DD-A669-F86ABF83CDA8}">
      <dgm:prSet/>
      <dgm:spPr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0321DFD7-79D2-4D47-B105-4D9A5EA498C8}" type="sibTrans" cxnId="{C8D2F35D-E935-40DD-A669-F86ABF83CDA8}">
      <dgm:prSet/>
      <dgm:spPr/>
      <dgm:t>
        <a:bodyPr/>
        <a:lstStyle/>
        <a:p>
          <a:endParaRPr lang="ru-RU"/>
        </a:p>
      </dgm:t>
    </dgm:pt>
    <dgm:pt modelId="{F6EF0CB7-FA23-4B80-85F0-C925939E421A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За складом елементів бібліографічного запису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F086DB64-C702-4694-9B5B-2681F1477A65}" type="parTrans" cxnId="{9F2BB682-3BAF-4E7A-B748-FD1C4D22E26E}">
      <dgm:prSet/>
      <dgm:spPr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17A5E637-4396-41C2-B067-15963076E089}" type="sibTrans" cxnId="{9F2BB682-3BAF-4E7A-B748-FD1C4D22E26E}">
      <dgm:prSet/>
      <dgm:spPr/>
      <dgm:t>
        <a:bodyPr/>
        <a:lstStyle/>
        <a:p>
          <a:endParaRPr lang="ru-RU"/>
        </a:p>
      </dgm:t>
    </dgm:pt>
    <dgm:pt modelId="{3D45D258-1867-41DB-A02F-05481EB3788A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uk-UA" sz="1600" b="1" dirty="0" err="1" smtClean="0">
              <a:latin typeface="Times New Roman" pitchFamily="18" charset="0"/>
              <a:cs typeface="Times New Roman" pitchFamily="18" charset="0"/>
            </a:rPr>
            <a:t>позатекстове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8EF075E8-EE08-4E2F-A691-AFEBAEB4E2A5}" type="parTrans" cxnId="{ACFC8469-82E7-4C3F-995C-BE0B838345E1}">
      <dgm:prSet/>
      <dgm:spPr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C8AEE24E-350E-429B-B2B2-20C778BE7839}" type="sibTrans" cxnId="{ACFC8469-82E7-4C3F-995C-BE0B838345E1}">
      <dgm:prSet/>
      <dgm:spPr/>
      <dgm:t>
        <a:bodyPr/>
        <a:lstStyle/>
        <a:p>
          <a:endParaRPr lang="ru-RU"/>
        </a:p>
      </dgm:t>
    </dgm:pt>
    <dgm:pt modelId="{2EC24E5E-56E8-4459-9308-864E630F509C}">
      <dgm:prSet phldrT="[Текст]"/>
      <dgm:spPr>
        <a:solidFill>
          <a:schemeClr val="accent6">
            <a:lumMod val="60000"/>
            <a:lumOff val="4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uk-UA" b="1" dirty="0" smtClean="0">
              <a:latin typeface="Times New Roman" pitchFamily="18" charset="0"/>
              <a:cs typeface="Times New Roman" pitchFamily="18" charset="0"/>
            </a:rPr>
            <a:t>коротке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A0AD7516-DF66-483D-88DF-74AF59295153}" type="sibTrans" cxnId="{786FCC89-D29B-4B8A-969A-C80D9ACC9C67}">
      <dgm:prSet/>
      <dgm:spPr/>
      <dgm:t>
        <a:bodyPr/>
        <a:lstStyle/>
        <a:p>
          <a:endParaRPr lang="ru-RU"/>
        </a:p>
      </dgm:t>
    </dgm:pt>
    <dgm:pt modelId="{F1032CDE-4035-44ED-AE6B-900C27C39D7C}" type="parTrans" cxnId="{786FCC89-D29B-4B8A-969A-C80D9ACC9C67}">
      <dgm:prSet/>
      <dgm:spPr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442D3807-06E3-42F8-9E48-F95A94771AD0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uk-UA" sz="1600" b="1" dirty="0" err="1" smtClean="0">
              <a:latin typeface="Times New Roman" pitchFamily="18" charset="0"/>
              <a:cs typeface="Times New Roman" pitchFamily="18" charset="0"/>
            </a:rPr>
            <a:t>внутрішньотекстове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A453636-33B9-4166-9612-811E21D13448}" type="parTrans" cxnId="{9C36049A-F77E-43A9-A283-F587959BC2F6}">
      <dgm:prSet/>
      <dgm:spPr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F96C73D7-6364-499F-A53C-7CB99DF0E8DB}" type="sibTrans" cxnId="{9C36049A-F77E-43A9-A283-F587959BC2F6}">
      <dgm:prSet/>
      <dgm:spPr/>
      <dgm:t>
        <a:bodyPr/>
        <a:lstStyle/>
        <a:p>
          <a:endParaRPr lang="ru-RU"/>
        </a:p>
      </dgm:t>
    </dgm:pt>
    <dgm:pt modelId="{56333FBD-6594-4ADB-A6DC-712351B69B2A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підрядкове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5C436D0B-4285-43B9-9901-1834ABA82B4E}" type="parTrans" cxnId="{911A5773-CCD4-4259-88EF-545E6DBA9003}">
      <dgm:prSet/>
      <dgm:spPr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9E042F6F-83DE-4D67-B38D-D094BFA8F9F1}" type="sibTrans" cxnId="{911A5773-CCD4-4259-88EF-545E6DBA9003}">
      <dgm:prSet/>
      <dgm:spPr/>
      <dgm:t>
        <a:bodyPr/>
        <a:lstStyle/>
        <a:p>
          <a:endParaRPr lang="ru-RU"/>
        </a:p>
      </dgm:t>
    </dgm:pt>
    <dgm:pt modelId="{4C50BB66-1D88-4543-8626-66742AE5C440}">
      <dgm:prSet phldrT="[Текст]"/>
      <dgm:spPr>
        <a:solidFill>
          <a:schemeClr val="accent6">
            <a:lumMod val="60000"/>
            <a:lumOff val="4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uk-UA" b="1" dirty="0" smtClean="0">
              <a:latin typeface="Times New Roman" pitchFamily="18" charset="0"/>
              <a:cs typeface="Times New Roman" pitchFamily="18" charset="0"/>
            </a:rPr>
            <a:t>повне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0A5C238-DDEC-4D3F-A309-47EE2E4DBEDA}" type="parTrans" cxnId="{94801FA2-48FA-4328-80D6-3E90E1348F05}">
      <dgm:prSet/>
      <dgm:spPr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E2999B60-F4F8-4A24-84EA-FE724D82EFFD}" type="sibTrans" cxnId="{94801FA2-48FA-4328-80D6-3E90E1348F05}">
      <dgm:prSet/>
      <dgm:spPr/>
      <dgm:t>
        <a:bodyPr/>
        <a:lstStyle/>
        <a:p>
          <a:endParaRPr lang="ru-RU"/>
        </a:p>
      </dgm:t>
    </dgm:pt>
    <dgm:pt modelId="{7EDA08A0-6C3D-4280-9C07-5A77D94CFF94}">
      <dgm:prSet phldrT="[Текст]"/>
      <dgm:spPr>
        <a:solidFill>
          <a:schemeClr val="accent6">
            <a:lumMod val="60000"/>
            <a:lumOff val="4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uk-UA" b="1" dirty="0" smtClean="0">
              <a:latin typeface="Times New Roman" pitchFamily="18" charset="0"/>
              <a:cs typeface="Times New Roman" pitchFamily="18" charset="0"/>
            </a:rPr>
            <a:t>комплексне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C21E0509-4168-4504-A62B-7F1B0A6C6347}" type="parTrans" cxnId="{6650A4A1-9609-4ED4-A3D6-B7FD91B4D1EB}">
      <dgm:prSet/>
      <dgm:spPr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C4446E9F-DC41-4B13-9871-D025B59C601E}" type="sibTrans" cxnId="{6650A4A1-9609-4ED4-A3D6-B7FD91B4D1EB}">
      <dgm:prSet/>
      <dgm:spPr/>
      <dgm:t>
        <a:bodyPr/>
        <a:lstStyle/>
        <a:p>
          <a:endParaRPr lang="ru-RU"/>
        </a:p>
      </dgm:t>
    </dgm:pt>
    <dgm:pt modelId="{AB6F0604-D159-4918-8B24-61089F30538E}">
      <dgm:prSet phldrT="[Текст]"/>
      <dgm:spPr>
        <a:solidFill>
          <a:schemeClr val="accent6">
            <a:lumMod val="60000"/>
            <a:lumOff val="4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uk-UA" b="1" dirty="0" smtClean="0">
              <a:latin typeface="Times New Roman" pitchFamily="18" charset="0"/>
              <a:cs typeface="Times New Roman" pitchFamily="18" charset="0"/>
            </a:rPr>
            <a:t>первинне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C2BA7639-D97F-474D-92C7-B70B75D2EC45}" type="parTrans" cxnId="{3257FA49-613A-4584-A9D3-6D37FAB4C033}">
      <dgm:prSet/>
      <dgm:spPr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9B270478-6CBE-4308-83B9-05B75E86F1E4}" type="sibTrans" cxnId="{3257FA49-613A-4584-A9D3-6D37FAB4C033}">
      <dgm:prSet/>
      <dgm:spPr/>
      <dgm:t>
        <a:bodyPr/>
        <a:lstStyle/>
        <a:p>
          <a:endParaRPr lang="ru-RU"/>
        </a:p>
      </dgm:t>
    </dgm:pt>
    <dgm:pt modelId="{7D556E89-AB39-4C8D-8457-CECE722B6F45}">
      <dgm:prSet phldrT="[Текст]"/>
      <dgm:spPr>
        <a:solidFill>
          <a:schemeClr val="accent6">
            <a:lumMod val="60000"/>
            <a:lumOff val="4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uk-UA" b="1" dirty="0" smtClean="0">
              <a:latin typeface="Times New Roman" pitchFamily="18" charset="0"/>
              <a:cs typeface="Times New Roman" pitchFamily="18" charset="0"/>
            </a:rPr>
            <a:t>повторне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5C0CD9BF-4A20-46F0-9D0B-93C19AB4678A}" type="parTrans" cxnId="{8F4C95B4-E890-4914-9E0D-C54C8FDF380B}">
      <dgm:prSet/>
      <dgm:spPr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6923AB72-C12E-48D0-86D4-94BD74027F90}" type="sibTrans" cxnId="{8F4C95B4-E890-4914-9E0D-C54C8FDF380B}">
      <dgm:prSet/>
      <dgm:spPr/>
      <dgm:t>
        <a:bodyPr/>
        <a:lstStyle/>
        <a:p>
          <a:endParaRPr lang="ru-RU"/>
        </a:p>
      </dgm:t>
    </dgm:pt>
    <dgm:pt modelId="{867BF70E-C35E-42D1-8C9F-E0512B06AB70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uk-UA" sz="1600" b="1" dirty="0" smtClean="0">
              <a:latin typeface="Times New Roman" pitchFamily="18" charset="0"/>
              <a:cs typeface="Times New Roman" pitchFamily="18" charset="0"/>
            </a:rPr>
            <a:t>За вмістом бібліографічних записів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10FC05B-BCE3-48D0-9C6B-33CECD525F13}" type="parTrans" cxnId="{618CA54D-D002-4661-8999-D513610D2AAF}">
      <dgm:prSet/>
      <dgm:spPr>
        <a:ln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09213D2C-F307-4726-A01E-41CEEEA521FD}" type="sibTrans" cxnId="{618CA54D-D002-4661-8999-D513610D2AAF}">
      <dgm:prSet/>
      <dgm:spPr/>
      <dgm:t>
        <a:bodyPr/>
        <a:lstStyle/>
        <a:p>
          <a:endParaRPr lang="ru-RU"/>
        </a:p>
      </dgm:t>
    </dgm:pt>
    <dgm:pt modelId="{40A432FD-F458-42A6-8A87-5865FF2EAA16}" type="pres">
      <dgm:prSet presAssocID="{4176D5FC-C203-4FB6-8C53-B5BFE6FEB2F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CAC5C1D-0121-41E7-92B8-188672680E3C}" type="pres">
      <dgm:prSet presAssocID="{5FFB117E-E242-4A3E-BC49-9116122A4744}" presName="hierRoot1" presStyleCnt="0"/>
      <dgm:spPr/>
    </dgm:pt>
    <dgm:pt modelId="{7BBB6824-0A42-493C-8371-CAAB8ABA0B99}" type="pres">
      <dgm:prSet presAssocID="{5FFB117E-E242-4A3E-BC49-9116122A4744}" presName="composite" presStyleCnt="0"/>
      <dgm:spPr/>
    </dgm:pt>
    <dgm:pt modelId="{77AC1C94-9A7C-4550-8834-5A2B83DFE15F}" type="pres">
      <dgm:prSet presAssocID="{5FFB117E-E242-4A3E-BC49-9116122A4744}" presName="background" presStyleLbl="node0" presStyleIdx="0" presStyleCnt="1"/>
      <dgm:spPr>
        <a:ln>
          <a:solidFill>
            <a:schemeClr val="tx2"/>
          </a:solidFill>
        </a:ln>
      </dgm:spPr>
    </dgm:pt>
    <dgm:pt modelId="{BEDBEF61-5121-40AB-AEB1-96F7C846CAC6}" type="pres">
      <dgm:prSet presAssocID="{5FFB117E-E242-4A3E-BC49-9116122A4744}" presName="text" presStyleLbl="fgAcc0" presStyleIdx="0" presStyleCnt="1" custScaleX="6112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C28220-0310-4FF8-B7E5-D48674AB7FAF}" type="pres">
      <dgm:prSet presAssocID="{5FFB117E-E242-4A3E-BC49-9116122A4744}" presName="hierChild2" presStyleCnt="0"/>
      <dgm:spPr/>
    </dgm:pt>
    <dgm:pt modelId="{0B6912A4-6BE7-4C08-B791-BB6661772710}" type="pres">
      <dgm:prSet presAssocID="{04037B23-F895-4691-87C2-6BFEE1D077DE}" presName="Name10" presStyleLbl="parChTrans1D2" presStyleIdx="0" presStyleCnt="4"/>
      <dgm:spPr/>
      <dgm:t>
        <a:bodyPr/>
        <a:lstStyle/>
        <a:p>
          <a:endParaRPr lang="ru-RU"/>
        </a:p>
      </dgm:t>
    </dgm:pt>
    <dgm:pt modelId="{5C4006AB-89BE-4FC6-BF5D-8E2FC6653656}" type="pres">
      <dgm:prSet presAssocID="{4DFD3C77-E6B0-421F-8C17-A738ACB1F09B}" presName="hierRoot2" presStyleCnt="0"/>
      <dgm:spPr/>
    </dgm:pt>
    <dgm:pt modelId="{ECE1ED02-EFDA-409D-974B-1A9C0119A5F1}" type="pres">
      <dgm:prSet presAssocID="{4DFD3C77-E6B0-421F-8C17-A738ACB1F09B}" presName="composite2" presStyleCnt="0"/>
      <dgm:spPr/>
    </dgm:pt>
    <dgm:pt modelId="{74B71A8B-6E6E-47E1-9674-3ACC04CD41EB}" type="pres">
      <dgm:prSet presAssocID="{4DFD3C77-E6B0-421F-8C17-A738ACB1F09B}" presName="background2" presStyleLbl="node2" presStyleIdx="0" presStyleCnt="4"/>
      <dgm:spPr>
        <a:ln>
          <a:solidFill>
            <a:schemeClr val="tx2"/>
          </a:solidFill>
        </a:ln>
      </dgm:spPr>
    </dgm:pt>
    <dgm:pt modelId="{337816C8-329F-41EE-A262-1596CC41AB1C}" type="pres">
      <dgm:prSet presAssocID="{4DFD3C77-E6B0-421F-8C17-A738ACB1F09B}" presName="text2" presStyleLbl="fgAcc2" presStyleIdx="0" presStyleCnt="4" custScaleX="1350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2AD6F9-364A-4702-B0C0-4952D4E702CC}" type="pres">
      <dgm:prSet presAssocID="{4DFD3C77-E6B0-421F-8C17-A738ACB1F09B}" presName="hierChild3" presStyleCnt="0"/>
      <dgm:spPr/>
    </dgm:pt>
    <dgm:pt modelId="{A074D7A8-A90A-4DB2-AA15-C699E8651FF6}" type="pres">
      <dgm:prSet presAssocID="{DA453636-33B9-4166-9612-811E21D13448}" presName="Name17" presStyleLbl="parChTrans1D3" presStyleIdx="0" presStyleCnt="4"/>
      <dgm:spPr/>
      <dgm:t>
        <a:bodyPr/>
        <a:lstStyle/>
        <a:p>
          <a:endParaRPr lang="ru-RU"/>
        </a:p>
      </dgm:t>
    </dgm:pt>
    <dgm:pt modelId="{89473254-CC96-4CE8-BB96-4CF54997AC07}" type="pres">
      <dgm:prSet presAssocID="{442D3807-06E3-42F8-9E48-F95A94771AD0}" presName="hierRoot3" presStyleCnt="0"/>
      <dgm:spPr/>
    </dgm:pt>
    <dgm:pt modelId="{C89C03D1-5FFA-437A-A10E-E81D0C6288DC}" type="pres">
      <dgm:prSet presAssocID="{442D3807-06E3-42F8-9E48-F95A94771AD0}" presName="composite3" presStyleCnt="0"/>
      <dgm:spPr/>
    </dgm:pt>
    <dgm:pt modelId="{A463ED9F-A754-4BD7-85B5-5311F05C493B}" type="pres">
      <dgm:prSet presAssocID="{442D3807-06E3-42F8-9E48-F95A94771AD0}" presName="background3" presStyleLbl="node3" presStyleIdx="0" presStyleCnt="4"/>
      <dgm:spPr>
        <a:ln>
          <a:solidFill>
            <a:schemeClr val="tx2"/>
          </a:solidFill>
        </a:ln>
      </dgm:spPr>
    </dgm:pt>
    <dgm:pt modelId="{0A06180D-378E-48AC-8A17-E116DA604D3A}" type="pres">
      <dgm:prSet presAssocID="{442D3807-06E3-42F8-9E48-F95A94771AD0}" presName="text3" presStyleLbl="fgAcc3" presStyleIdx="0" presStyleCnt="4" custScaleX="156800" custScaleY="863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9F9595-BF6C-4BE2-9AF2-E65320F06B4B}" type="pres">
      <dgm:prSet presAssocID="{442D3807-06E3-42F8-9E48-F95A94771AD0}" presName="hierChild4" presStyleCnt="0"/>
      <dgm:spPr/>
    </dgm:pt>
    <dgm:pt modelId="{8DECE7B2-D1FF-467E-8E0A-4C68A5CD92E2}" type="pres">
      <dgm:prSet presAssocID="{5C436D0B-4285-43B9-9901-1834ABA82B4E}" presName="Name23" presStyleLbl="parChTrans1D4" presStyleIdx="0" presStyleCnt="4"/>
      <dgm:spPr/>
      <dgm:t>
        <a:bodyPr/>
        <a:lstStyle/>
        <a:p>
          <a:endParaRPr lang="ru-RU"/>
        </a:p>
      </dgm:t>
    </dgm:pt>
    <dgm:pt modelId="{5EDDFEB5-EE34-41BC-8C7F-BD7D08D60EAE}" type="pres">
      <dgm:prSet presAssocID="{56333FBD-6594-4ADB-A6DC-712351B69B2A}" presName="hierRoot4" presStyleCnt="0"/>
      <dgm:spPr/>
    </dgm:pt>
    <dgm:pt modelId="{A12B5F5D-32D3-412A-8AC5-E1102B741B7D}" type="pres">
      <dgm:prSet presAssocID="{56333FBD-6594-4ADB-A6DC-712351B69B2A}" presName="composite4" presStyleCnt="0"/>
      <dgm:spPr/>
    </dgm:pt>
    <dgm:pt modelId="{21B90D2C-5804-4D1B-AA8C-3DBDD3A82FF5}" type="pres">
      <dgm:prSet presAssocID="{56333FBD-6594-4ADB-A6DC-712351B69B2A}" presName="background4" presStyleLbl="node4" presStyleIdx="0" presStyleCnt="4"/>
      <dgm:spPr>
        <a:ln>
          <a:solidFill>
            <a:schemeClr val="tx2"/>
          </a:solidFill>
        </a:ln>
      </dgm:spPr>
    </dgm:pt>
    <dgm:pt modelId="{6EE69168-A878-4B26-9F60-AC9244EC41ED}" type="pres">
      <dgm:prSet presAssocID="{56333FBD-6594-4ADB-A6DC-712351B69B2A}" presName="text4" presStyleLbl="fgAcc4" presStyleIdx="0" presStyleCnt="4" custScaleX="146584" custScaleY="874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1B8168-D12B-48F5-83FB-E3B43F8B00B7}" type="pres">
      <dgm:prSet presAssocID="{56333FBD-6594-4ADB-A6DC-712351B69B2A}" presName="hierChild5" presStyleCnt="0"/>
      <dgm:spPr/>
    </dgm:pt>
    <dgm:pt modelId="{5EB87BA3-0368-48F9-B4C2-CBC60BFC6B6E}" type="pres">
      <dgm:prSet presAssocID="{8EF075E8-EE08-4E2F-A691-AFEBAEB4E2A5}" presName="Name23" presStyleLbl="parChTrans1D4" presStyleIdx="1" presStyleCnt="4"/>
      <dgm:spPr/>
      <dgm:t>
        <a:bodyPr/>
        <a:lstStyle/>
        <a:p>
          <a:endParaRPr lang="ru-RU"/>
        </a:p>
      </dgm:t>
    </dgm:pt>
    <dgm:pt modelId="{750BAB62-51BC-4C4B-9955-38D2BAE4CE42}" type="pres">
      <dgm:prSet presAssocID="{3D45D258-1867-41DB-A02F-05481EB3788A}" presName="hierRoot4" presStyleCnt="0"/>
      <dgm:spPr/>
    </dgm:pt>
    <dgm:pt modelId="{4D37131D-3AF5-44E5-9385-CE1A8E4BA528}" type="pres">
      <dgm:prSet presAssocID="{3D45D258-1867-41DB-A02F-05481EB3788A}" presName="composite4" presStyleCnt="0"/>
      <dgm:spPr/>
    </dgm:pt>
    <dgm:pt modelId="{9BD0DFA2-89DA-4E01-9FC7-522083DD8916}" type="pres">
      <dgm:prSet presAssocID="{3D45D258-1867-41DB-A02F-05481EB3788A}" presName="background4" presStyleLbl="node4" presStyleIdx="1" presStyleCnt="4"/>
      <dgm:spPr>
        <a:ln>
          <a:solidFill>
            <a:schemeClr val="tx2"/>
          </a:solidFill>
        </a:ln>
      </dgm:spPr>
    </dgm:pt>
    <dgm:pt modelId="{99646814-3381-4E10-8398-CCA7EAC6212C}" type="pres">
      <dgm:prSet presAssocID="{3D45D258-1867-41DB-A02F-05481EB3788A}" presName="text4" presStyleLbl="fgAcc4" presStyleIdx="1" presStyleCnt="4" custScaleX="146584" custScaleY="91844" custLinFactNeighborX="-36" custLinFactNeighborY="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7A9D69-9C71-4402-AF09-A6D1D9C8A80B}" type="pres">
      <dgm:prSet presAssocID="{3D45D258-1867-41DB-A02F-05481EB3788A}" presName="hierChild5" presStyleCnt="0"/>
      <dgm:spPr/>
    </dgm:pt>
    <dgm:pt modelId="{DC59EB7F-4BEF-46AB-8BF2-473D59840B05}" type="pres">
      <dgm:prSet presAssocID="{F086DB64-C702-4694-9B5B-2681F1477A65}" presName="Name10" presStyleLbl="parChTrans1D2" presStyleIdx="1" presStyleCnt="4"/>
      <dgm:spPr/>
      <dgm:t>
        <a:bodyPr/>
        <a:lstStyle/>
        <a:p>
          <a:endParaRPr lang="ru-RU"/>
        </a:p>
      </dgm:t>
    </dgm:pt>
    <dgm:pt modelId="{1C8D9AEC-DDE5-4161-95E8-AB727FD72A08}" type="pres">
      <dgm:prSet presAssocID="{F6EF0CB7-FA23-4B80-85F0-C925939E421A}" presName="hierRoot2" presStyleCnt="0"/>
      <dgm:spPr/>
    </dgm:pt>
    <dgm:pt modelId="{4B9BB3EC-41B0-4F90-A53C-73CB8EDC0667}" type="pres">
      <dgm:prSet presAssocID="{F6EF0CB7-FA23-4B80-85F0-C925939E421A}" presName="composite2" presStyleCnt="0"/>
      <dgm:spPr/>
    </dgm:pt>
    <dgm:pt modelId="{C402F13B-4138-4EBD-B559-59C64D0EE9F8}" type="pres">
      <dgm:prSet presAssocID="{F6EF0CB7-FA23-4B80-85F0-C925939E421A}" presName="background2" presStyleLbl="node2" presStyleIdx="1" presStyleCnt="4"/>
      <dgm:spPr>
        <a:ln>
          <a:solidFill>
            <a:schemeClr val="tx2"/>
          </a:solidFill>
        </a:ln>
      </dgm:spPr>
    </dgm:pt>
    <dgm:pt modelId="{0A775234-B634-4A9D-A51E-CD44F01B4F47}" type="pres">
      <dgm:prSet presAssocID="{F6EF0CB7-FA23-4B80-85F0-C925939E421A}" presName="text2" presStyleLbl="fgAcc2" presStyleIdx="1" presStyleCnt="4" custScaleX="1299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D0B315-1438-4BFB-8092-C42CF167A884}" type="pres">
      <dgm:prSet presAssocID="{F6EF0CB7-FA23-4B80-85F0-C925939E421A}" presName="hierChild3" presStyleCnt="0"/>
      <dgm:spPr/>
    </dgm:pt>
    <dgm:pt modelId="{8326063E-D875-43FF-9076-A095EF60EFFF}" type="pres">
      <dgm:prSet presAssocID="{70A5C238-DDEC-4D3F-A309-47EE2E4DBEDA}" presName="Name17" presStyleLbl="parChTrans1D3" presStyleIdx="1" presStyleCnt="4"/>
      <dgm:spPr/>
      <dgm:t>
        <a:bodyPr/>
        <a:lstStyle/>
        <a:p>
          <a:endParaRPr lang="ru-RU"/>
        </a:p>
      </dgm:t>
    </dgm:pt>
    <dgm:pt modelId="{5CBB080B-AD75-4868-BCA8-FB656B58C0C3}" type="pres">
      <dgm:prSet presAssocID="{4C50BB66-1D88-4543-8626-66742AE5C440}" presName="hierRoot3" presStyleCnt="0"/>
      <dgm:spPr/>
    </dgm:pt>
    <dgm:pt modelId="{2E0BAED1-0A4D-48B8-BB07-DC7FB2F42EDF}" type="pres">
      <dgm:prSet presAssocID="{4C50BB66-1D88-4543-8626-66742AE5C440}" presName="composite3" presStyleCnt="0"/>
      <dgm:spPr/>
    </dgm:pt>
    <dgm:pt modelId="{7977967F-4D8E-4693-B936-1209C328C9E0}" type="pres">
      <dgm:prSet presAssocID="{4C50BB66-1D88-4543-8626-66742AE5C440}" presName="background3" presStyleLbl="node3" presStyleIdx="1" presStyleCnt="4"/>
      <dgm:spPr>
        <a:ln>
          <a:solidFill>
            <a:schemeClr val="tx2"/>
          </a:solidFill>
        </a:ln>
      </dgm:spPr>
    </dgm:pt>
    <dgm:pt modelId="{15C35473-DEB9-4015-8531-E2897AB1E2D7}" type="pres">
      <dgm:prSet presAssocID="{4C50BB66-1D88-4543-8626-66742AE5C44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6EE7BB-B668-47A1-A142-764CBF3CE35A}" type="pres">
      <dgm:prSet presAssocID="{4C50BB66-1D88-4543-8626-66742AE5C440}" presName="hierChild4" presStyleCnt="0"/>
      <dgm:spPr/>
    </dgm:pt>
    <dgm:pt modelId="{21B6DE1F-EA30-4D8E-8150-0AB620906EE4}" type="pres">
      <dgm:prSet presAssocID="{F1032CDE-4035-44ED-AE6B-900C27C39D7C}" presName="Name23" presStyleLbl="parChTrans1D4" presStyleIdx="2" presStyleCnt="4"/>
      <dgm:spPr/>
      <dgm:t>
        <a:bodyPr/>
        <a:lstStyle/>
        <a:p>
          <a:endParaRPr lang="ru-RU"/>
        </a:p>
      </dgm:t>
    </dgm:pt>
    <dgm:pt modelId="{AE0FD8AE-C720-4904-BB3C-579D02D0A5EC}" type="pres">
      <dgm:prSet presAssocID="{2EC24E5E-56E8-4459-9308-864E630F509C}" presName="hierRoot4" presStyleCnt="0"/>
      <dgm:spPr/>
    </dgm:pt>
    <dgm:pt modelId="{E1BEA6A4-59CD-4E73-837B-DF5F0EB257B8}" type="pres">
      <dgm:prSet presAssocID="{2EC24E5E-56E8-4459-9308-864E630F509C}" presName="composite4" presStyleCnt="0"/>
      <dgm:spPr/>
    </dgm:pt>
    <dgm:pt modelId="{E2F5BEE7-530E-4384-91BA-731AD55AE79D}" type="pres">
      <dgm:prSet presAssocID="{2EC24E5E-56E8-4459-9308-864E630F509C}" presName="background4" presStyleLbl="node4" presStyleIdx="2" presStyleCnt="4"/>
      <dgm:spPr>
        <a:ln>
          <a:solidFill>
            <a:schemeClr val="tx2"/>
          </a:solidFill>
        </a:ln>
      </dgm:spPr>
    </dgm:pt>
    <dgm:pt modelId="{959551FA-F4FA-4468-BA16-DF0D5555E4B5}" type="pres">
      <dgm:prSet presAssocID="{2EC24E5E-56E8-4459-9308-864E630F509C}" presName="text4" presStyleLbl="fgAcc4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34C577-4F37-431A-9EC2-6FC511D6E233}" type="pres">
      <dgm:prSet presAssocID="{2EC24E5E-56E8-4459-9308-864E630F509C}" presName="hierChild5" presStyleCnt="0"/>
      <dgm:spPr/>
    </dgm:pt>
    <dgm:pt modelId="{0842F43E-7B30-49B7-943D-E8345AA84509}" type="pres">
      <dgm:prSet presAssocID="{47C0702B-CCB0-4AE3-AE51-623C001CF340}" presName="Name10" presStyleLbl="parChTrans1D2" presStyleIdx="2" presStyleCnt="4"/>
      <dgm:spPr/>
      <dgm:t>
        <a:bodyPr/>
        <a:lstStyle/>
        <a:p>
          <a:endParaRPr lang="ru-RU"/>
        </a:p>
      </dgm:t>
    </dgm:pt>
    <dgm:pt modelId="{A76BC1FF-127E-443F-934B-B25A110DA5DB}" type="pres">
      <dgm:prSet presAssocID="{726774B8-AAE3-4A33-8A91-DC5DB5BE8411}" presName="hierRoot2" presStyleCnt="0"/>
      <dgm:spPr/>
    </dgm:pt>
    <dgm:pt modelId="{A488CC90-FEEE-4893-B1F1-1045EB2FA50F}" type="pres">
      <dgm:prSet presAssocID="{726774B8-AAE3-4A33-8A91-DC5DB5BE8411}" presName="composite2" presStyleCnt="0"/>
      <dgm:spPr/>
    </dgm:pt>
    <dgm:pt modelId="{0B077CAF-1C17-451E-9573-F02C629FB8FE}" type="pres">
      <dgm:prSet presAssocID="{726774B8-AAE3-4A33-8A91-DC5DB5BE8411}" presName="background2" presStyleLbl="node2" presStyleIdx="2" presStyleCnt="4"/>
      <dgm:spPr>
        <a:ln>
          <a:solidFill>
            <a:schemeClr val="tx2"/>
          </a:solidFill>
        </a:ln>
      </dgm:spPr>
    </dgm:pt>
    <dgm:pt modelId="{6DE1ED6E-400C-4DC4-8138-43E3ED698F1D}" type="pres">
      <dgm:prSet presAssocID="{726774B8-AAE3-4A33-8A91-DC5DB5BE8411}" presName="text2" presStyleLbl="fgAcc2" presStyleIdx="2" presStyleCnt="4" custScaleX="1297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22C00A-246C-421B-8C87-64DD53418E4B}" type="pres">
      <dgm:prSet presAssocID="{726774B8-AAE3-4A33-8A91-DC5DB5BE8411}" presName="hierChild3" presStyleCnt="0"/>
      <dgm:spPr/>
    </dgm:pt>
    <dgm:pt modelId="{D7F7CCD9-D1D7-4763-AD9F-E22CC5866404}" type="pres">
      <dgm:prSet presAssocID="{C2BA7639-D97F-474D-92C7-B70B75D2EC45}" presName="Name17" presStyleLbl="parChTrans1D3" presStyleIdx="2" presStyleCnt="4"/>
      <dgm:spPr/>
      <dgm:t>
        <a:bodyPr/>
        <a:lstStyle/>
        <a:p>
          <a:endParaRPr lang="ru-RU"/>
        </a:p>
      </dgm:t>
    </dgm:pt>
    <dgm:pt modelId="{423E4DC5-40DB-451A-853A-179EBFFF73E2}" type="pres">
      <dgm:prSet presAssocID="{AB6F0604-D159-4918-8B24-61089F30538E}" presName="hierRoot3" presStyleCnt="0"/>
      <dgm:spPr/>
    </dgm:pt>
    <dgm:pt modelId="{53D374E2-D407-45DB-8CFF-0DB1EAEE4EE5}" type="pres">
      <dgm:prSet presAssocID="{AB6F0604-D159-4918-8B24-61089F30538E}" presName="composite3" presStyleCnt="0"/>
      <dgm:spPr/>
    </dgm:pt>
    <dgm:pt modelId="{97685C69-97EE-4A7A-99A2-2BA0A211DA4F}" type="pres">
      <dgm:prSet presAssocID="{AB6F0604-D159-4918-8B24-61089F30538E}" presName="background3" presStyleLbl="node3" presStyleIdx="2" presStyleCnt="4"/>
      <dgm:spPr>
        <a:ln>
          <a:solidFill>
            <a:schemeClr val="tx2"/>
          </a:solidFill>
        </a:ln>
      </dgm:spPr>
    </dgm:pt>
    <dgm:pt modelId="{9C08E748-E716-4BAE-85B6-E2AA09122CC7}" type="pres">
      <dgm:prSet presAssocID="{AB6F0604-D159-4918-8B24-61089F30538E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9546ED-CDE0-4527-8DF8-EFDEC80590AA}" type="pres">
      <dgm:prSet presAssocID="{AB6F0604-D159-4918-8B24-61089F30538E}" presName="hierChild4" presStyleCnt="0"/>
      <dgm:spPr/>
    </dgm:pt>
    <dgm:pt modelId="{A23A7387-0038-41AD-8044-8F8CD6379D61}" type="pres">
      <dgm:prSet presAssocID="{5C0CD9BF-4A20-46F0-9D0B-93C19AB4678A}" presName="Name23" presStyleLbl="parChTrans1D4" presStyleIdx="3" presStyleCnt="4"/>
      <dgm:spPr/>
      <dgm:t>
        <a:bodyPr/>
        <a:lstStyle/>
        <a:p>
          <a:endParaRPr lang="ru-RU"/>
        </a:p>
      </dgm:t>
    </dgm:pt>
    <dgm:pt modelId="{786C23DC-3421-4DCB-9F5E-DC5D7DF76883}" type="pres">
      <dgm:prSet presAssocID="{7D556E89-AB39-4C8D-8457-CECE722B6F45}" presName="hierRoot4" presStyleCnt="0"/>
      <dgm:spPr/>
    </dgm:pt>
    <dgm:pt modelId="{C96BF4AF-01B3-4627-9A26-E22552EB95F4}" type="pres">
      <dgm:prSet presAssocID="{7D556E89-AB39-4C8D-8457-CECE722B6F45}" presName="composite4" presStyleCnt="0"/>
      <dgm:spPr/>
    </dgm:pt>
    <dgm:pt modelId="{5FB7608F-3665-4BFB-BB23-401C64630BB2}" type="pres">
      <dgm:prSet presAssocID="{7D556E89-AB39-4C8D-8457-CECE722B6F45}" presName="background4" presStyleLbl="node4" presStyleIdx="3" presStyleCnt="4"/>
      <dgm:spPr>
        <a:ln>
          <a:solidFill>
            <a:schemeClr val="tx2"/>
          </a:solidFill>
        </a:ln>
      </dgm:spPr>
    </dgm:pt>
    <dgm:pt modelId="{CDEFC24E-95AE-4FA6-93D6-FBEC8072A416}" type="pres">
      <dgm:prSet presAssocID="{7D556E89-AB39-4C8D-8457-CECE722B6F45}" presName="text4" presStyleLbl="fgAcc4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2E2614-C0DC-45F5-AFAC-37E1052BA439}" type="pres">
      <dgm:prSet presAssocID="{7D556E89-AB39-4C8D-8457-CECE722B6F45}" presName="hierChild5" presStyleCnt="0"/>
      <dgm:spPr/>
    </dgm:pt>
    <dgm:pt modelId="{5DE563FB-AEF6-4C2A-AF36-9AF9DF70AED2}" type="pres">
      <dgm:prSet presAssocID="{D10FC05B-BCE3-48D0-9C6B-33CECD525F13}" presName="Name10" presStyleLbl="parChTrans1D2" presStyleIdx="3" presStyleCnt="4"/>
      <dgm:spPr/>
      <dgm:t>
        <a:bodyPr/>
        <a:lstStyle/>
        <a:p>
          <a:endParaRPr lang="ru-RU"/>
        </a:p>
      </dgm:t>
    </dgm:pt>
    <dgm:pt modelId="{317B83A9-132A-4644-8D33-7548C13F021D}" type="pres">
      <dgm:prSet presAssocID="{867BF70E-C35E-42D1-8C9F-E0512B06AB70}" presName="hierRoot2" presStyleCnt="0"/>
      <dgm:spPr/>
    </dgm:pt>
    <dgm:pt modelId="{563BCE86-5015-476E-A7BB-F004F47E7FF1}" type="pres">
      <dgm:prSet presAssocID="{867BF70E-C35E-42D1-8C9F-E0512B06AB70}" presName="composite2" presStyleCnt="0"/>
      <dgm:spPr/>
    </dgm:pt>
    <dgm:pt modelId="{18EECFEF-2A5F-46A5-8891-B2276ED08496}" type="pres">
      <dgm:prSet presAssocID="{867BF70E-C35E-42D1-8C9F-E0512B06AB70}" presName="background2" presStyleLbl="node2" presStyleIdx="3" presStyleCnt="4"/>
      <dgm:spPr>
        <a:ln>
          <a:solidFill>
            <a:schemeClr val="tx2"/>
          </a:solidFill>
        </a:ln>
      </dgm:spPr>
    </dgm:pt>
    <dgm:pt modelId="{FAEFDAF3-C30E-49B0-BD3C-ADE445098FEE}" type="pres">
      <dgm:prSet presAssocID="{867BF70E-C35E-42D1-8C9F-E0512B06AB70}" presName="text2" presStyleLbl="fgAcc2" presStyleIdx="3" presStyleCnt="4" custScaleX="1290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60F6DB-73F8-4F5B-A674-6D4A08D590CF}" type="pres">
      <dgm:prSet presAssocID="{867BF70E-C35E-42D1-8C9F-E0512B06AB70}" presName="hierChild3" presStyleCnt="0"/>
      <dgm:spPr/>
    </dgm:pt>
    <dgm:pt modelId="{4819EBE5-0C91-458D-952A-20361B6D5A36}" type="pres">
      <dgm:prSet presAssocID="{C21E0509-4168-4504-A62B-7F1B0A6C6347}" presName="Name17" presStyleLbl="parChTrans1D3" presStyleIdx="3" presStyleCnt="4"/>
      <dgm:spPr/>
      <dgm:t>
        <a:bodyPr/>
        <a:lstStyle/>
        <a:p>
          <a:endParaRPr lang="ru-RU"/>
        </a:p>
      </dgm:t>
    </dgm:pt>
    <dgm:pt modelId="{D68504D2-8B94-49BA-95E6-D28559A18438}" type="pres">
      <dgm:prSet presAssocID="{7EDA08A0-6C3D-4280-9C07-5A77D94CFF94}" presName="hierRoot3" presStyleCnt="0"/>
      <dgm:spPr/>
    </dgm:pt>
    <dgm:pt modelId="{095C5178-1A95-465B-872C-FCBC823A84E0}" type="pres">
      <dgm:prSet presAssocID="{7EDA08A0-6C3D-4280-9C07-5A77D94CFF94}" presName="composite3" presStyleCnt="0"/>
      <dgm:spPr/>
    </dgm:pt>
    <dgm:pt modelId="{2C47C052-F6B1-48A6-ACF2-5F6FF9173A8F}" type="pres">
      <dgm:prSet presAssocID="{7EDA08A0-6C3D-4280-9C07-5A77D94CFF94}" presName="background3" presStyleLbl="node3" presStyleIdx="3" presStyleCnt="4"/>
      <dgm:spPr>
        <a:ln>
          <a:solidFill>
            <a:schemeClr val="tx2"/>
          </a:solidFill>
        </a:ln>
      </dgm:spPr>
    </dgm:pt>
    <dgm:pt modelId="{B6E73E5A-DDE8-4151-96C6-F108F54B6083}" type="pres">
      <dgm:prSet presAssocID="{7EDA08A0-6C3D-4280-9C07-5A77D94CFF94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B612DF-A22C-419B-81FE-CB39DB9A055A}" type="pres">
      <dgm:prSet presAssocID="{7EDA08A0-6C3D-4280-9C07-5A77D94CFF94}" presName="hierChild4" presStyleCnt="0"/>
      <dgm:spPr/>
    </dgm:pt>
  </dgm:ptLst>
  <dgm:cxnLst>
    <dgm:cxn modelId="{A50A3D2B-0295-4A63-915E-12C812C8F869}" type="presOf" srcId="{5FFB117E-E242-4A3E-BC49-9116122A4744}" destId="{BEDBEF61-5121-40AB-AEB1-96F7C846CAC6}" srcOrd="0" destOrd="0" presId="urn:microsoft.com/office/officeart/2005/8/layout/hierarchy1"/>
    <dgm:cxn modelId="{6A7BDD7F-6C5D-4C6A-9677-B0F9A7CB97A7}" type="presOf" srcId="{7EDA08A0-6C3D-4280-9C07-5A77D94CFF94}" destId="{B6E73E5A-DDE8-4151-96C6-F108F54B6083}" srcOrd="0" destOrd="0" presId="urn:microsoft.com/office/officeart/2005/8/layout/hierarchy1"/>
    <dgm:cxn modelId="{549DC45B-FC4D-4EF2-B844-40D9992AE664}" type="presOf" srcId="{F6EF0CB7-FA23-4B80-85F0-C925939E421A}" destId="{0A775234-B634-4A9D-A51E-CD44F01B4F47}" srcOrd="0" destOrd="0" presId="urn:microsoft.com/office/officeart/2005/8/layout/hierarchy1"/>
    <dgm:cxn modelId="{BB551F0D-6593-484A-8CE1-48782059A068}" srcId="{4176D5FC-C203-4FB6-8C53-B5BFE6FEB2FD}" destId="{5FFB117E-E242-4A3E-BC49-9116122A4744}" srcOrd="0" destOrd="0" parTransId="{9D36FA4E-303D-4646-8F05-CA850B21B1CC}" sibTransId="{5165B834-D6D8-40AA-9F57-EB1598AAACCE}"/>
    <dgm:cxn modelId="{B15AFB8F-8C1B-44F4-BDBE-6F33B5011917}" type="presOf" srcId="{70A5C238-DDEC-4D3F-A309-47EE2E4DBEDA}" destId="{8326063E-D875-43FF-9076-A095EF60EFFF}" srcOrd="0" destOrd="0" presId="urn:microsoft.com/office/officeart/2005/8/layout/hierarchy1"/>
    <dgm:cxn modelId="{C48BF440-02D8-4131-AAFF-3AAAA1F8AB08}" type="presOf" srcId="{C21E0509-4168-4504-A62B-7F1B0A6C6347}" destId="{4819EBE5-0C91-458D-952A-20361B6D5A36}" srcOrd="0" destOrd="0" presId="urn:microsoft.com/office/officeart/2005/8/layout/hierarchy1"/>
    <dgm:cxn modelId="{16293A3F-99A4-4115-8496-EE91DA2EFFC0}" type="presOf" srcId="{726774B8-AAE3-4A33-8A91-DC5DB5BE8411}" destId="{6DE1ED6E-400C-4DC4-8138-43E3ED698F1D}" srcOrd="0" destOrd="0" presId="urn:microsoft.com/office/officeart/2005/8/layout/hierarchy1"/>
    <dgm:cxn modelId="{B7F76F04-8313-449C-A876-6CCB92E29226}" type="presOf" srcId="{3D45D258-1867-41DB-A02F-05481EB3788A}" destId="{99646814-3381-4E10-8398-CCA7EAC6212C}" srcOrd="0" destOrd="0" presId="urn:microsoft.com/office/officeart/2005/8/layout/hierarchy1"/>
    <dgm:cxn modelId="{5AD57EDB-1251-4ACA-A16A-3DEF50B5CE31}" type="presOf" srcId="{867BF70E-C35E-42D1-8C9F-E0512B06AB70}" destId="{FAEFDAF3-C30E-49B0-BD3C-ADE445098FEE}" srcOrd="0" destOrd="0" presId="urn:microsoft.com/office/officeart/2005/8/layout/hierarchy1"/>
    <dgm:cxn modelId="{4D4F3CE7-DFB9-4672-BA8A-8FBD2A5FE8AD}" type="presOf" srcId="{5C0CD9BF-4A20-46F0-9D0B-93C19AB4678A}" destId="{A23A7387-0038-41AD-8044-8F8CD6379D61}" srcOrd="0" destOrd="0" presId="urn:microsoft.com/office/officeart/2005/8/layout/hierarchy1"/>
    <dgm:cxn modelId="{E374FE13-2835-449A-82F2-D7636B44CC8F}" type="presOf" srcId="{04037B23-F895-4691-87C2-6BFEE1D077DE}" destId="{0B6912A4-6BE7-4C08-B791-BB6661772710}" srcOrd="0" destOrd="0" presId="urn:microsoft.com/office/officeart/2005/8/layout/hierarchy1"/>
    <dgm:cxn modelId="{94801FA2-48FA-4328-80D6-3E90E1348F05}" srcId="{F6EF0CB7-FA23-4B80-85F0-C925939E421A}" destId="{4C50BB66-1D88-4543-8626-66742AE5C440}" srcOrd="0" destOrd="0" parTransId="{70A5C238-DDEC-4D3F-A309-47EE2E4DBEDA}" sibTransId="{E2999B60-F4F8-4A24-84EA-FE724D82EFFD}"/>
    <dgm:cxn modelId="{8F4C95B4-E890-4914-9E0D-C54C8FDF380B}" srcId="{AB6F0604-D159-4918-8B24-61089F30538E}" destId="{7D556E89-AB39-4C8D-8457-CECE722B6F45}" srcOrd="0" destOrd="0" parTransId="{5C0CD9BF-4A20-46F0-9D0B-93C19AB4678A}" sibTransId="{6923AB72-C12E-48D0-86D4-94BD74027F90}"/>
    <dgm:cxn modelId="{911A5773-CCD4-4259-88EF-545E6DBA9003}" srcId="{442D3807-06E3-42F8-9E48-F95A94771AD0}" destId="{56333FBD-6594-4ADB-A6DC-712351B69B2A}" srcOrd="0" destOrd="0" parTransId="{5C436D0B-4285-43B9-9901-1834ABA82B4E}" sibTransId="{9E042F6F-83DE-4D67-B38D-D094BFA8F9F1}"/>
    <dgm:cxn modelId="{9F2BB682-3BAF-4E7A-B748-FD1C4D22E26E}" srcId="{5FFB117E-E242-4A3E-BC49-9116122A4744}" destId="{F6EF0CB7-FA23-4B80-85F0-C925939E421A}" srcOrd="1" destOrd="0" parTransId="{F086DB64-C702-4694-9B5B-2681F1477A65}" sibTransId="{17A5E637-4396-41C2-B067-15963076E089}"/>
    <dgm:cxn modelId="{1F14EB01-662C-4043-96E2-C02889E5EBAB}" type="presOf" srcId="{8EF075E8-EE08-4E2F-A691-AFEBAEB4E2A5}" destId="{5EB87BA3-0368-48F9-B4C2-CBC60BFC6B6E}" srcOrd="0" destOrd="0" presId="urn:microsoft.com/office/officeart/2005/8/layout/hierarchy1"/>
    <dgm:cxn modelId="{786FCC89-D29B-4B8A-969A-C80D9ACC9C67}" srcId="{4C50BB66-1D88-4543-8626-66742AE5C440}" destId="{2EC24E5E-56E8-4459-9308-864E630F509C}" srcOrd="0" destOrd="0" parTransId="{F1032CDE-4035-44ED-AE6B-900C27C39D7C}" sibTransId="{A0AD7516-DF66-483D-88DF-74AF59295153}"/>
    <dgm:cxn modelId="{9301EF2A-F9F3-493F-9D7E-240922FBFF97}" type="presOf" srcId="{4DFD3C77-E6B0-421F-8C17-A738ACB1F09B}" destId="{337816C8-329F-41EE-A262-1596CC41AB1C}" srcOrd="0" destOrd="0" presId="urn:microsoft.com/office/officeart/2005/8/layout/hierarchy1"/>
    <dgm:cxn modelId="{3257FA49-613A-4584-A9D3-6D37FAB4C033}" srcId="{726774B8-AAE3-4A33-8A91-DC5DB5BE8411}" destId="{AB6F0604-D159-4918-8B24-61089F30538E}" srcOrd="0" destOrd="0" parTransId="{C2BA7639-D97F-474D-92C7-B70B75D2EC45}" sibTransId="{9B270478-6CBE-4308-83B9-05B75E86F1E4}"/>
    <dgm:cxn modelId="{792C9608-B5A9-4B42-B638-04C7E7661601}" type="presOf" srcId="{4C50BB66-1D88-4543-8626-66742AE5C440}" destId="{15C35473-DEB9-4015-8531-E2897AB1E2D7}" srcOrd="0" destOrd="0" presId="urn:microsoft.com/office/officeart/2005/8/layout/hierarchy1"/>
    <dgm:cxn modelId="{01B66802-E4E7-4079-877B-9D9281EA23B3}" type="presOf" srcId="{7D556E89-AB39-4C8D-8457-CECE722B6F45}" destId="{CDEFC24E-95AE-4FA6-93D6-FBEC8072A416}" srcOrd="0" destOrd="0" presId="urn:microsoft.com/office/officeart/2005/8/layout/hierarchy1"/>
    <dgm:cxn modelId="{7386B0A0-070C-4CA0-B246-68D0F60F7732}" type="presOf" srcId="{56333FBD-6594-4ADB-A6DC-712351B69B2A}" destId="{6EE69168-A878-4B26-9F60-AC9244EC41ED}" srcOrd="0" destOrd="0" presId="urn:microsoft.com/office/officeart/2005/8/layout/hierarchy1"/>
    <dgm:cxn modelId="{9A910611-FE7D-4C27-BF5C-AD3AA99DF7EB}" type="presOf" srcId="{F1032CDE-4035-44ED-AE6B-900C27C39D7C}" destId="{21B6DE1F-EA30-4D8E-8150-0AB620906EE4}" srcOrd="0" destOrd="0" presId="urn:microsoft.com/office/officeart/2005/8/layout/hierarchy1"/>
    <dgm:cxn modelId="{70C54596-B409-440B-99BA-E75BF7C68D89}" type="presOf" srcId="{4176D5FC-C203-4FB6-8C53-B5BFE6FEB2FD}" destId="{40A432FD-F458-42A6-8A87-5865FF2EAA16}" srcOrd="0" destOrd="0" presId="urn:microsoft.com/office/officeart/2005/8/layout/hierarchy1"/>
    <dgm:cxn modelId="{7C20A78B-851E-4CCB-A293-5EA7230DDCAA}" type="presOf" srcId="{5C436D0B-4285-43B9-9901-1834ABA82B4E}" destId="{8DECE7B2-D1FF-467E-8E0A-4C68A5CD92E2}" srcOrd="0" destOrd="0" presId="urn:microsoft.com/office/officeart/2005/8/layout/hierarchy1"/>
    <dgm:cxn modelId="{ACFC8469-82E7-4C3F-995C-BE0B838345E1}" srcId="{56333FBD-6594-4ADB-A6DC-712351B69B2A}" destId="{3D45D258-1867-41DB-A02F-05481EB3788A}" srcOrd="0" destOrd="0" parTransId="{8EF075E8-EE08-4E2F-A691-AFEBAEB4E2A5}" sibTransId="{C8AEE24E-350E-429B-B2B2-20C778BE7839}"/>
    <dgm:cxn modelId="{A1AD95E1-3810-4908-87C6-527109F77A18}" type="presOf" srcId="{C2BA7639-D97F-474D-92C7-B70B75D2EC45}" destId="{D7F7CCD9-D1D7-4763-AD9F-E22CC5866404}" srcOrd="0" destOrd="0" presId="urn:microsoft.com/office/officeart/2005/8/layout/hierarchy1"/>
    <dgm:cxn modelId="{618CA54D-D002-4661-8999-D513610D2AAF}" srcId="{5FFB117E-E242-4A3E-BC49-9116122A4744}" destId="{867BF70E-C35E-42D1-8C9F-E0512B06AB70}" srcOrd="3" destOrd="0" parTransId="{D10FC05B-BCE3-48D0-9C6B-33CECD525F13}" sibTransId="{09213D2C-F307-4726-A01E-41CEEEA521FD}"/>
    <dgm:cxn modelId="{C8D2F35D-E935-40DD-A669-F86ABF83CDA8}" srcId="{5FFB117E-E242-4A3E-BC49-9116122A4744}" destId="{726774B8-AAE3-4A33-8A91-DC5DB5BE8411}" srcOrd="2" destOrd="0" parTransId="{47C0702B-CCB0-4AE3-AE51-623C001CF340}" sibTransId="{0321DFD7-79D2-4D47-B105-4D9A5EA498C8}"/>
    <dgm:cxn modelId="{209BCDD2-E437-4635-BFEB-6E4177113379}" type="presOf" srcId="{DA453636-33B9-4166-9612-811E21D13448}" destId="{A074D7A8-A90A-4DB2-AA15-C699E8651FF6}" srcOrd="0" destOrd="0" presId="urn:microsoft.com/office/officeart/2005/8/layout/hierarchy1"/>
    <dgm:cxn modelId="{6650A4A1-9609-4ED4-A3D6-B7FD91B4D1EB}" srcId="{867BF70E-C35E-42D1-8C9F-E0512B06AB70}" destId="{7EDA08A0-6C3D-4280-9C07-5A77D94CFF94}" srcOrd="0" destOrd="0" parTransId="{C21E0509-4168-4504-A62B-7F1B0A6C6347}" sibTransId="{C4446E9F-DC41-4B13-9871-D025B59C601E}"/>
    <dgm:cxn modelId="{C2D85CA8-25DE-41BC-805A-B7AFE1DB149A}" type="presOf" srcId="{D10FC05B-BCE3-48D0-9C6B-33CECD525F13}" destId="{5DE563FB-AEF6-4C2A-AF36-9AF9DF70AED2}" srcOrd="0" destOrd="0" presId="urn:microsoft.com/office/officeart/2005/8/layout/hierarchy1"/>
    <dgm:cxn modelId="{B2306AB3-0DE1-48DB-B049-8C52E35037A2}" type="presOf" srcId="{F086DB64-C702-4694-9B5B-2681F1477A65}" destId="{DC59EB7F-4BEF-46AB-8BF2-473D59840B05}" srcOrd="0" destOrd="0" presId="urn:microsoft.com/office/officeart/2005/8/layout/hierarchy1"/>
    <dgm:cxn modelId="{9C36049A-F77E-43A9-A283-F587959BC2F6}" srcId="{4DFD3C77-E6B0-421F-8C17-A738ACB1F09B}" destId="{442D3807-06E3-42F8-9E48-F95A94771AD0}" srcOrd="0" destOrd="0" parTransId="{DA453636-33B9-4166-9612-811E21D13448}" sibTransId="{F96C73D7-6364-499F-A53C-7CB99DF0E8DB}"/>
    <dgm:cxn modelId="{CF1DF9FE-BC8C-4070-841F-1F23FAE1971E}" srcId="{5FFB117E-E242-4A3E-BC49-9116122A4744}" destId="{4DFD3C77-E6B0-421F-8C17-A738ACB1F09B}" srcOrd="0" destOrd="0" parTransId="{04037B23-F895-4691-87C2-6BFEE1D077DE}" sibTransId="{DE8BEC2E-B0AF-4E78-B04A-B353A15950F3}"/>
    <dgm:cxn modelId="{CF5064DF-1D55-4C11-BFBA-4789F65C8995}" type="presOf" srcId="{47C0702B-CCB0-4AE3-AE51-623C001CF340}" destId="{0842F43E-7B30-49B7-943D-E8345AA84509}" srcOrd="0" destOrd="0" presId="urn:microsoft.com/office/officeart/2005/8/layout/hierarchy1"/>
    <dgm:cxn modelId="{D80AA72E-D2ED-443A-9278-670FC3BB00E0}" type="presOf" srcId="{AB6F0604-D159-4918-8B24-61089F30538E}" destId="{9C08E748-E716-4BAE-85B6-E2AA09122CC7}" srcOrd="0" destOrd="0" presId="urn:microsoft.com/office/officeart/2005/8/layout/hierarchy1"/>
    <dgm:cxn modelId="{DBF069F3-FC15-4E5F-AC7F-034A09401389}" type="presOf" srcId="{2EC24E5E-56E8-4459-9308-864E630F509C}" destId="{959551FA-F4FA-4468-BA16-DF0D5555E4B5}" srcOrd="0" destOrd="0" presId="urn:microsoft.com/office/officeart/2005/8/layout/hierarchy1"/>
    <dgm:cxn modelId="{7376F31A-C976-4AE4-AE44-BB52CA8AFB04}" type="presOf" srcId="{442D3807-06E3-42F8-9E48-F95A94771AD0}" destId="{0A06180D-378E-48AC-8A17-E116DA604D3A}" srcOrd="0" destOrd="0" presId="urn:microsoft.com/office/officeart/2005/8/layout/hierarchy1"/>
    <dgm:cxn modelId="{E6936960-1562-4A89-9979-8B057EB95209}" type="presParOf" srcId="{40A432FD-F458-42A6-8A87-5865FF2EAA16}" destId="{ECAC5C1D-0121-41E7-92B8-188672680E3C}" srcOrd="0" destOrd="0" presId="urn:microsoft.com/office/officeart/2005/8/layout/hierarchy1"/>
    <dgm:cxn modelId="{1DA4D65B-611B-45E1-83C2-5543E7CBD248}" type="presParOf" srcId="{ECAC5C1D-0121-41E7-92B8-188672680E3C}" destId="{7BBB6824-0A42-493C-8371-CAAB8ABA0B99}" srcOrd="0" destOrd="0" presId="urn:microsoft.com/office/officeart/2005/8/layout/hierarchy1"/>
    <dgm:cxn modelId="{9CAF3B36-EA89-49A2-A960-4DD351A3FCC9}" type="presParOf" srcId="{7BBB6824-0A42-493C-8371-CAAB8ABA0B99}" destId="{77AC1C94-9A7C-4550-8834-5A2B83DFE15F}" srcOrd="0" destOrd="0" presId="urn:microsoft.com/office/officeart/2005/8/layout/hierarchy1"/>
    <dgm:cxn modelId="{0F4AF1D8-B570-48A9-94B6-77389EC98744}" type="presParOf" srcId="{7BBB6824-0A42-493C-8371-CAAB8ABA0B99}" destId="{BEDBEF61-5121-40AB-AEB1-96F7C846CAC6}" srcOrd="1" destOrd="0" presId="urn:microsoft.com/office/officeart/2005/8/layout/hierarchy1"/>
    <dgm:cxn modelId="{C714165E-CA4D-43EC-B3C6-996A9A0004A1}" type="presParOf" srcId="{ECAC5C1D-0121-41E7-92B8-188672680E3C}" destId="{3FC28220-0310-4FF8-B7E5-D48674AB7FAF}" srcOrd="1" destOrd="0" presId="urn:microsoft.com/office/officeart/2005/8/layout/hierarchy1"/>
    <dgm:cxn modelId="{BDD0AA61-C2D6-4065-9B1C-F9E24DF09721}" type="presParOf" srcId="{3FC28220-0310-4FF8-B7E5-D48674AB7FAF}" destId="{0B6912A4-6BE7-4C08-B791-BB6661772710}" srcOrd="0" destOrd="0" presId="urn:microsoft.com/office/officeart/2005/8/layout/hierarchy1"/>
    <dgm:cxn modelId="{A4DFEF11-DF54-4C56-BCDC-84576BF268D8}" type="presParOf" srcId="{3FC28220-0310-4FF8-B7E5-D48674AB7FAF}" destId="{5C4006AB-89BE-4FC6-BF5D-8E2FC6653656}" srcOrd="1" destOrd="0" presId="urn:microsoft.com/office/officeart/2005/8/layout/hierarchy1"/>
    <dgm:cxn modelId="{B122C82B-C0DD-436A-82C0-BEDC79FBF73A}" type="presParOf" srcId="{5C4006AB-89BE-4FC6-BF5D-8E2FC6653656}" destId="{ECE1ED02-EFDA-409D-974B-1A9C0119A5F1}" srcOrd="0" destOrd="0" presId="urn:microsoft.com/office/officeart/2005/8/layout/hierarchy1"/>
    <dgm:cxn modelId="{25AE030E-BDE0-47EF-B04E-6FEACD2594D7}" type="presParOf" srcId="{ECE1ED02-EFDA-409D-974B-1A9C0119A5F1}" destId="{74B71A8B-6E6E-47E1-9674-3ACC04CD41EB}" srcOrd="0" destOrd="0" presId="urn:microsoft.com/office/officeart/2005/8/layout/hierarchy1"/>
    <dgm:cxn modelId="{5D79D9BC-571C-4159-8FC3-ED2A378146A4}" type="presParOf" srcId="{ECE1ED02-EFDA-409D-974B-1A9C0119A5F1}" destId="{337816C8-329F-41EE-A262-1596CC41AB1C}" srcOrd="1" destOrd="0" presId="urn:microsoft.com/office/officeart/2005/8/layout/hierarchy1"/>
    <dgm:cxn modelId="{ED2FDF8F-E4A2-4C1F-800D-0FC6356E4E86}" type="presParOf" srcId="{5C4006AB-89BE-4FC6-BF5D-8E2FC6653656}" destId="{362AD6F9-364A-4702-B0C0-4952D4E702CC}" srcOrd="1" destOrd="0" presId="urn:microsoft.com/office/officeart/2005/8/layout/hierarchy1"/>
    <dgm:cxn modelId="{0A8EA8F6-4746-4B4F-965F-F415A37B37BE}" type="presParOf" srcId="{362AD6F9-364A-4702-B0C0-4952D4E702CC}" destId="{A074D7A8-A90A-4DB2-AA15-C699E8651FF6}" srcOrd="0" destOrd="0" presId="urn:microsoft.com/office/officeart/2005/8/layout/hierarchy1"/>
    <dgm:cxn modelId="{F03CC34E-CCF7-4768-8A4C-C9882AD96076}" type="presParOf" srcId="{362AD6F9-364A-4702-B0C0-4952D4E702CC}" destId="{89473254-CC96-4CE8-BB96-4CF54997AC07}" srcOrd="1" destOrd="0" presId="urn:microsoft.com/office/officeart/2005/8/layout/hierarchy1"/>
    <dgm:cxn modelId="{CF61043E-75B9-4627-BC9E-5C930938D46C}" type="presParOf" srcId="{89473254-CC96-4CE8-BB96-4CF54997AC07}" destId="{C89C03D1-5FFA-437A-A10E-E81D0C6288DC}" srcOrd="0" destOrd="0" presId="urn:microsoft.com/office/officeart/2005/8/layout/hierarchy1"/>
    <dgm:cxn modelId="{AF72EF7D-BD0A-4874-97DB-9F24C65B4013}" type="presParOf" srcId="{C89C03D1-5FFA-437A-A10E-E81D0C6288DC}" destId="{A463ED9F-A754-4BD7-85B5-5311F05C493B}" srcOrd="0" destOrd="0" presId="urn:microsoft.com/office/officeart/2005/8/layout/hierarchy1"/>
    <dgm:cxn modelId="{106B811A-1D97-43FE-8531-3FE09DD1205E}" type="presParOf" srcId="{C89C03D1-5FFA-437A-A10E-E81D0C6288DC}" destId="{0A06180D-378E-48AC-8A17-E116DA604D3A}" srcOrd="1" destOrd="0" presId="urn:microsoft.com/office/officeart/2005/8/layout/hierarchy1"/>
    <dgm:cxn modelId="{51AFAE21-61AA-431D-B504-0E478FA0057E}" type="presParOf" srcId="{89473254-CC96-4CE8-BB96-4CF54997AC07}" destId="{219F9595-BF6C-4BE2-9AF2-E65320F06B4B}" srcOrd="1" destOrd="0" presId="urn:microsoft.com/office/officeart/2005/8/layout/hierarchy1"/>
    <dgm:cxn modelId="{999838C8-EC1B-4E1D-9D36-89864593A044}" type="presParOf" srcId="{219F9595-BF6C-4BE2-9AF2-E65320F06B4B}" destId="{8DECE7B2-D1FF-467E-8E0A-4C68A5CD92E2}" srcOrd="0" destOrd="0" presId="urn:microsoft.com/office/officeart/2005/8/layout/hierarchy1"/>
    <dgm:cxn modelId="{8AD899D3-B7FD-43A8-8911-F994753E26F5}" type="presParOf" srcId="{219F9595-BF6C-4BE2-9AF2-E65320F06B4B}" destId="{5EDDFEB5-EE34-41BC-8C7F-BD7D08D60EAE}" srcOrd="1" destOrd="0" presId="urn:microsoft.com/office/officeart/2005/8/layout/hierarchy1"/>
    <dgm:cxn modelId="{18E22959-D59E-4AE7-B799-EED8EB29924E}" type="presParOf" srcId="{5EDDFEB5-EE34-41BC-8C7F-BD7D08D60EAE}" destId="{A12B5F5D-32D3-412A-8AC5-E1102B741B7D}" srcOrd="0" destOrd="0" presId="urn:microsoft.com/office/officeart/2005/8/layout/hierarchy1"/>
    <dgm:cxn modelId="{890741AC-8CB8-4ACA-B2DE-49A31B8BA9C0}" type="presParOf" srcId="{A12B5F5D-32D3-412A-8AC5-E1102B741B7D}" destId="{21B90D2C-5804-4D1B-AA8C-3DBDD3A82FF5}" srcOrd="0" destOrd="0" presId="urn:microsoft.com/office/officeart/2005/8/layout/hierarchy1"/>
    <dgm:cxn modelId="{F2D4F866-7859-4FBB-AD43-F5C7755C3555}" type="presParOf" srcId="{A12B5F5D-32D3-412A-8AC5-E1102B741B7D}" destId="{6EE69168-A878-4B26-9F60-AC9244EC41ED}" srcOrd="1" destOrd="0" presId="urn:microsoft.com/office/officeart/2005/8/layout/hierarchy1"/>
    <dgm:cxn modelId="{8B89F449-4420-4F09-9D47-05A9F86DC8A7}" type="presParOf" srcId="{5EDDFEB5-EE34-41BC-8C7F-BD7D08D60EAE}" destId="{811B8168-D12B-48F5-83FB-E3B43F8B00B7}" srcOrd="1" destOrd="0" presId="urn:microsoft.com/office/officeart/2005/8/layout/hierarchy1"/>
    <dgm:cxn modelId="{A9B70846-D339-45B9-AD92-B4482999C198}" type="presParOf" srcId="{811B8168-D12B-48F5-83FB-E3B43F8B00B7}" destId="{5EB87BA3-0368-48F9-B4C2-CBC60BFC6B6E}" srcOrd="0" destOrd="0" presId="urn:microsoft.com/office/officeart/2005/8/layout/hierarchy1"/>
    <dgm:cxn modelId="{987C016B-8F38-43D5-A6CD-310D2E61BB3F}" type="presParOf" srcId="{811B8168-D12B-48F5-83FB-E3B43F8B00B7}" destId="{750BAB62-51BC-4C4B-9955-38D2BAE4CE42}" srcOrd="1" destOrd="0" presId="urn:microsoft.com/office/officeart/2005/8/layout/hierarchy1"/>
    <dgm:cxn modelId="{359D2A7E-5978-47EB-BCB5-6EE338DB40CB}" type="presParOf" srcId="{750BAB62-51BC-4C4B-9955-38D2BAE4CE42}" destId="{4D37131D-3AF5-44E5-9385-CE1A8E4BA528}" srcOrd="0" destOrd="0" presId="urn:microsoft.com/office/officeart/2005/8/layout/hierarchy1"/>
    <dgm:cxn modelId="{118ACE83-0EC1-4CE1-B648-3E03466F387D}" type="presParOf" srcId="{4D37131D-3AF5-44E5-9385-CE1A8E4BA528}" destId="{9BD0DFA2-89DA-4E01-9FC7-522083DD8916}" srcOrd="0" destOrd="0" presId="urn:microsoft.com/office/officeart/2005/8/layout/hierarchy1"/>
    <dgm:cxn modelId="{1BEFE8E5-0AC4-434A-BDC4-F6068901D247}" type="presParOf" srcId="{4D37131D-3AF5-44E5-9385-CE1A8E4BA528}" destId="{99646814-3381-4E10-8398-CCA7EAC6212C}" srcOrd="1" destOrd="0" presId="urn:microsoft.com/office/officeart/2005/8/layout/hierarchy1"/>
    <dgm:cxn modelId="{6FFEE74B-6F42-4F5B-A244-6C4DD024E5B6}" type="presParOf" srcId="{750BAB62-51BC-4C4B-9955-38D2BAE4CE42}" destId="{C67A9D69-9C71-4402-AF09-A6D1D9C8A80B}" srcOrd="1" destOrd="0" presId="urn:microsoft.com/office/officeart/2005/8/layout/hierarchy1"/>
    <dgm:cxn modelId="{49C7AC6A-1B85-4BDD-A451-58F290CB9ACE}" type="presParOf" srcId="{3FC28220-0310-4FF8-B7E5-D48674AB7FAF}" destId="{DC59EB7F-4BEF-46AB-8BF2-473D59840B05}" srcOrd="2" destOrd="0" presId="urn:microsoft.com/office/officeart/2005/8/layout/hierarchy1"/>
    <dgm:cxn modelId="{3225B4CF-6057-4B47-9D71-3CCBFBB22A46}" type="presParOf" srcId="{3FC28220-0310-4FF8-B7E5-D48674AB7FAF}" destId="{1C8D9AEC-DDE5-4161-95E8-AB727FD72A08}" srcOrd="3" destOrd="0" presId="urn:microsoft.com/office/officeart/2005/8/layout/hierarchy1"/>
    <dgm:cxn modelId="{9A85787F-BE32-47B1-BD16-C1614453E9BD}" type="presParOf" srcId="{1C8D9AEC-DDE5-4161-95E8-AB727FD72A08}" destId="{4B9BB3EC-41B0-4F90-A53C-73CB8EDC0667}" srcOrd="0" destOrd="0" presId="urn:microsoft.com/office/officeart/2005/8/layout/hierarchy1"/>
    <dgm:cxn modelId="{0446418C-CEEC-4342-8B92-0FE794875D2D}" type="presParOf" srcId="{4B9BB3EC-41B0-4F90-A53C-73CB8EDC0667}" destId="{C402F13B-4138-4EBD-B559-59C64D0EE9F8}" srcOrd="0" destOrd="0" presId="urn:microsoft.com/office/officeart/2005/8/layout/hierarchy1"/>
    <dgm:cxn modelId="{C100A251-EEEB-4F19-8692-9C8BCA1AB390}" type="presParOf" srcId="{4B9BB3EC-41B0-4F90-A53C-73CB8EDC0667}" destId="{0A775234-B634-4A9D-A51E-CD44F01B4F47}" srcOrd="1" destOrd="0" presId="urn:microsoft.com/office/officeart/2005/8/layout/hierarchy1"/>
    <dgm:cxn modelId="{C5744A0E-4634-4D17-B29F-C623B503BAB9}" type="presParOf" srcId="{1C8D9AEC-DDE5-4161-95E8-AB727FD72A08}" destId="{FAD0B315-1438-4BFB-8092-C42CF167A884}" srcOrd="1" destOrd="0" presId="urn:microsoft.com/office/officeart/2005/8/layout/hierarchy1"/>
    <dgm:cxn modelId="{10299FAD-296C-428E-A76F-763B817C6653}" type="presParOf" srcId="{FAD0B315-1438-4BFB-8092-C42CF167A884}" destId="{8326063E-D875-43FF-9076-A095EF60EFFF}" srcOrd="0" destOrd="0" presId="urn:microsoft.com/office/officeart/2005/8/layout/hierarchy1"/>
    <dgm:cxn modelId="{7769A2C9-394D-4A9D-B002-E180FF22E5C7}" type="presParOf" srcId="{FAD0B315-1438-4BFB-8092-C42CF167A884}" destId="{5CBB080B-AD75-4868-BCA8-FB656B58C0C3}" srcOrd="1" destOrd="0" presId="urn:microsoft.com/office/officeart/2005/8/layout/hierarchy1"/>
    <dgm:cxn modelId="{CF7B1E10-39B5-4874-87AE-E33B22AB3AFA}" type="presParOf" srcId="{5CBB080B-AD75-4868-BCA8-FB656B58C0C3}" destId="{2E0BAED1-0A4D-48B8-BB07-DC7FB2F42EDF}" srcOrd="0" destOrd="0" presId="urn:microsoft.com/office/officeart/2005/8/layout/hierarchy1"/>
    <dgm:cxn modelId="{C6CD65F5-1167-4EFB-B3BA-EE1B1DB5AA64}" type="presParOf" srcId="{2E0BAED1-0A4D-48B8-BB07-DC7FB2F42EDF}" destId="{7977967F-4D8E-4693-B936-1209C328C9E0}" srcOrd="0" destOrd="0" presId="urn:microsoft.com/office/officeart/2005/8/layout/hierarchy1"/>
    <dgm:cxn modelId="{4B79BF4E-5C2B-4114-971E-FFD15250CE64}" type="presParOf" srcId="{2E0BAED1-0A4D-48B8-BB07-DC7FB2F42EDF}" destId="{15C35473-DEB9-4015-8531-E2897AB1E2D7}" srcOrd="1" destOrd="0" presId="urn:microsoft.com/office/officeart/2005/8/layout/hierarchy1"/>
    <dgm:cxn modelId="{82B15870-00C2-49E5-A54C-C7472083A396}" type="presParOf" srcId="{5CBB080B-AD75-4868-BCA8-FB656B58C0C3}" destId="{826EE7BB-B668-47A1-A142-764CBF3CE35A}" srcOrd="1" destOrd="0" presId="urn:microsoft.com/office/officeart/2005/8/layout/hierarchy1"/>
    <dgm:cxn modelId="{E13043E0-CBFC-4FEF-A000-4EFFEDB18101}" type="presParOf" srcId="{826EE7BB-B668-47A1-A142-764CBF3CE35A}" destId="{21B6DE1F-EA30-4D8E-8150-0AB620906EE4}" srcOrd="0" destOrd="0" presId="urn:microsoft.com/office/officeart/2005/8/layout/hierarchy1"/>
    <dgm:cxn modelId="{8A8B866D-A378-4B12-B0B0-B129991D8A8D}" type="presParOf" srcId="{826EE7BB-B668-47A1-A142-764CBF3CE35A}" destId="{AE0FD8AE-C720-4904-BB3C-579D02D0A5EC}" srcOrd="1" destOrd="0" presId="urn:microsoft.com/office/officeart/2005/8/layout/hierarchy1"/>
    <dgm:cxn modelId="{8D7CB56E-E364-4E30-BD6A-D1267A1641BB}" type="presParOf" srcId="{AE0FD8AE-C720-4904-BB3C-579D02D0A5EC}" destId="{E1BEA6A4-59CD-4E73-837B-DF5F0EB257B8}" srcOrd="0" destOrd="0" presId="urn:microsoft.com/office/officeart/2005/8/layout/hierarchy1"/>
    <dgm:cxn modelId="{404D88B0-946C-41FD-A738-E14F51786CA1}" type="presParOf" srcId="{E1BEA6A4-59CD-4E73-837B-DF5F0EB257B8}" destId="{E2F5BEE7-530E-4384-91BA-731AD55AE79D}" srcOrd="0" destOrd="0" presId="urn:microsoft.com/office/officeart/2005/8/layout/hierarchy1"/>
    <dgm:cxn modelId="{7D6F420A-21C5-4626-BA37-3843D6DFB8C2}" type="presParOf" srcId="{E1BEA6A4-59CD-4E73-837B-DF5F0EB257B8}" destId="{959551FA-F4FA-4468-BA16-DF0D5555E4B5}" srcOrd="1" destOrd="0" presId="urn:microsoft.com/office/officeart/2005/8/layout/hierarchy1"/>
    <dgm:cxn modelId="{225DC821-BF7F-4E0C-B4D0-B80248BA4064}" type="presParOf" srcId="{AE0FD8AE-C720-4904-BB3C-579D02D0A5EC}" destId="{6534C577-4F37-431A-9EC2-6FC511D6E233}" srcOrd="1" destOrd="0" presId="urn:microsoft.com/office/officeart/2005/8/layout/hierarchy1"/>
    <dgm:cxn modelId="{E254608F-8869-4A7C-9138-03314ADE9CE2}" type="presParOf" srcId="{3FC28220-0310-4FF8-B7E5-D48674AB7FAF}" destId="{0842F43E-7B30-49B7-943D-E8345AA84509}" srcOrd="4" destOrd="0" presId="urn:microsoft.com/office/officeart/2005/8/layout/hierarchy1"/>
    <dgm:cxn modelId="{58C01522-AF22-4EF3-8047-BD5736538465}" type="presParOf" srcId="{3FC28220-0310-4FF8-B7E5-D48674AB7FAF}" destId="{A76BC1FF-127E-443F-934B-B25A110DA5DB}" srcOrd="5" destOrd="0" presId="urn:microsoft.com/office/officeart/2005/8/layout/hierarchy1"/>
    <dgm:cxn modelId="{A858866D-7403-46A7-AFF9-1F206123E17E}" type="presParOf" srcId="{A76BC1FF-127E-443F-934B-B25A110DA5DB}" destId="{A488CC90-FEEE-4893-B1F1-1045EB2FA50F}" srcOrd="0" destOrd="0" presId="urn:microsoft.com/office/officeart/2005/8/layout/hierarchy1"/>
    <dgm:cxn modelId="{6C71BB80-759F-431C-9E49-0652C3AA532D}" type="presParOf" srcId="{A488CC90-FEEE-4893-B1F1-1045EB2FA50F}" destId="{0B077CAF-1C17-451E-9573-F02C629FB8FE}" srcOrd="0" destOrd="0" presId="urn:microsoft.com/office/officeart/2005/8/layout/hierarchy1"/>
    <dgm:cxn modelId="{08B80732-3699-4D4C-BFE4-9F449A7FDB69}" type="presParOf" srcId="{A488CC90-FEEE-4893-B1F1-1045EB2FA50F}" destId="{6DE1ED6E-400C-4DC4-8138-43E3ED698F1D}" srcOrd="1" destOrd="0" presId="urn:microsoft.com/office/officeart/2005/8/layout/hierarchy1"/>
    <dgm:cxn modelId="{44D2DD88-8D9C-40DF-B653-FC73DD62F49E}" type="presParOf" srcId="{A76BC1FF-127E-443F-934B-B25A110DA5DB}" destId="{3B22C00A-246C-421B-8C87-64DD53418E4B}" srcOrd="1" destOrd="0" presId="urn:microsoft.com/office/officeart/2005/8/layout/hierarchy1"/>
    <dgm:cxn modelId="{66C3990F-2BF6-4AF7-A747-E242443BA2C6}" type="presParOf" srcId="{3B22C00A-246C-421B-8C87-64DD53418E4B}" destId="{D7F7CCD9-D1D7-4763-AD9F-E22CC5866404}" srcOrd="0" destOrd="0" presId="urn:microsoft.com/office/officeart/2005/8/layout/hierarchy1"/>
    <dgm:cxn modelId="{D60ED6D4-59C5-43FC-9D3E-BBD43402AE89}" type="presParOf" srcId="{3B22C00A-246C-421B-8C87-64DD53418E4B}" destId="{423E4DC5-40DB-451A-853A-179EBFFF73E2}" srcOrd="1" destOrd="0" presId="urn:microsoft.com/office/officeart/2005/8/layout/hierarchy1"/>
    <dgm:cxn modelId="{5FA8A976-1EE3-4FDE-824E-B37760202A55}" type="presParOf" srcId="{423E4DC5-40DB-451A-853A-179EBFFF73E2}" destId="{53D374E2-D407-45DB-8CFF-0DB1EAEE4EE5}" srcOrd="0" destOrd="0" presId="urn:microsoft.com/office/officeart/2005/8/layout/hierarchy1"/>
    <dgm:cxn modelId="{F4AA8329-BB3A-4F50-882F-308CA3B18E90}" type="presParOf" srcId="{53D374E2-D407-45DB-8CFF-0DB1EAEE4EE5}" destId="{97685C69-97EE-4A7A-99A2-2BA0A211DA4F}" srcOrd="0" destOrd="0" presId="urn:microsoft.com/office/officeart/2005/8/layout/hierarchy1"/>
    <dgm:cxn modelId="{EDDBD1A8-E6FA-4C04-9E69-5D11FC29B8C1}" type="presParOf" srcId="{53D374E2-D407-45DB-8CFF-0DB1EAEE4EE5}" destId="{9C08E748-E716-4BAE-85B6-E2AA09122CC7}" srcOrd="1" destOrd="0" presId="urn:microsoft.com/office/officeart/2005/8/layout/hierarchy1"/>
    <dgm:cxn modelId="{B29F5093-7890-4220-BF6E-077926D0A96D}" type="presParOf" srcId="{423E4DC5-40DB-451A-853A-179EBFFF73E2}" destId="{F49546ED-CDE0-4527-8DF8-EFDEC80590AA}" srcOrd="1" destOrd="0" presId="urn:microsoft.com/office/officeart/2005/8/layout/hierarchy1"/>
    <dgm:cxn modelId="{C3181A1C-EE08-4521-A906-BD3FD97E719A}" type="presParOf" srcId="{F49546ED-CDE0-4527-8DF8-EFDEC80590AA}" destId="{A23A7387-0038-41AD-8044-8F8CD6379D61}" srcOrd="0" destOrd="0" presId="urn:microsoft.com/office/officeart/2005/8/layout/hierarchy1"/>
    <dgm:cxn modelId="{3785AEE4-BD73-4BC0-8E3C-4AA902431D0E}" type="presParOf" srcId="{F49546ED-CDE0-4527-8DF8-EFDEC80590AA}" destId="{786C23DC-3421-4DCB-9F5E-DC5D7DF76883}" srcOrd="1" destOrd="0" presId="urn:microsoft.com/office/officeart/2005/8/layout/hierarchy1"/>
    <dgm:cxn modelId="{B3708D18-D410-4B7D-9125-8043233DBDA6}" type="presParOf" srcId="{786C23DC-3421-4DCB-9F5E-DC5D7DF76883}" destId="{C96BF4AF-01B3-4627-9A26-E22552EB95F4}" srcOrd="0" destOrd="0" presId="urn:microsoft.com/office/officeart/2005/8/layout/hierarchy1"/>
    <dgm:cxn modelId="{2CB6B262-3EFF-48F8-9851-7304565FDB35}" type="presParOf" srcId="{C96BF4AF-01B3-4627-9A26-E22552EB95F4}" destId="{5FB7608F-3665-4BFB-BB23-401C64630BB2}" srcOrd="0" destOrd="0" presId="urn:microsoft.com/office/officeart/2005/8/layout/hierarchy1"/>
    <dgm:cxn modelId="{6AC8BE20-0465-4824-8284-85083D911C52}" type="presParOf" srcId="{C96BF4AF-01B3-4627-9A26-E22552EB95F4}" destId="{CDEFC24E-95AE-4FA6-93D6-FBEC8072A416}" srcOrd="1" destOrd="0" presId="urn:microsoft.com/office/officeart/2005/8/layout/hierarchy1"/>
    <dgm:cxn modelId="{7891C369-1D1D-4F77-9C5B-1310024E2B3E}" type="presParOf" srcId="{786C23DC-3421-4DCB-9F5E-DC5D7DF76883}" destId="{BC2E2614-C0DC-45F5-AFAC-37E1052BA439}" srcOrd="1" destOrd="0" presId="urn:microsoft.com/office/officeart/2005/8/layout/hierarchy1"/>
    <dgm:cxn modelId="{B7DF8DF0-13F3-4889-9D84-6C914F8B867A}" type="presParOf" srcId="{3FC28220-0310-4FF8-B7E5-D48674AB7FAF}" destId="{5DE563FB-AEF6-4C2A-AF36-9AF9DF70AED2}" srcOrd="6" destOrd="0" presId="urn:microsoft.com/office/officeart/2005/8/layout/hierarchy1"/>
    <dgm:cxn modelId="{B5063F2B-868A-4978-BB25-29D69E31F59D}" type="presParOf" srcId="{3FC28220-0310-4FF8-B7E5-D48674AB7FAF}" destId="{317B83A9-132A-4644-8D33-7548C13F021D}" srcOrd="7" destOrd="0" presId="urn:microsoft.com/office/officeart/2005/8/layout/hierarchy1"/>
    <dgm:cxn modelId="{E6BBA381-DF32-42CD-B606-8DF50641E718}" type="presParOf" srcId="{317B83A9-132A-4644-8D33-7548C13F021D}" destId="{563BCE86-5015-476E-A7BB-F004F47E7FF1}" srcOrd="0" destOrd="0" presId="urn:microsoft.com/office/officeart/2005/8/layout/hierarchy1"/>
    <dgm:cxn modelId="{5678CA56-8D0E-4D44-8DAA-7F19CE146439}" type="presParOf" srcId="{563BCE86-5015-476E-A7BB-F004F47E7FF1}" destId="{18EECFEF-2A5F-46A5-8891-B2276ED08496}" srcOrd="0" destOrd="0" presId="urn:microsoft.com/office/officeart/2005/8/layout/hierarchy1"/>
    <dgm:cxn modelId="{AE2407F0-7AAA-4425-98E5-881010A9D42E}" type="presParOf" srcId="{563BCE86-5015-476E-A7BB-F004F47E7FF1}" destId="{FAEFDAF3-C30E-49B0-BD3C-ADE445098FEE}" srcOrd="1" destOrd="0" presId="urn:microsoft.com/office/officeart/2005/8/layout/hierarchy1"/>
    <dgm:cxn modelId="{8CD47AA7-AF2A-4DF6-A3A7-E9B792CD75B2}" type="presParOf" srcId="{317B83A9-132A-4644-8D33-7548C13F021D}" destId="{6760F6DB-73F8-4F5B-A674-6D4A08D590CF}" srcOrd="1" destOrd="0" presId="urn:microsoft.com/office/officeart/2005/8/layout/hierarchy1"/>
    <dgm:cxn modelId="{E27AFFBF-0845-4914-9B8F-C894F9C0ED29}" type="presParOf" srcId="{6760F6DB-73F8-4F5B-A674-6D4A08D590CF}" destId="{4819EBE5-0C91-458D-952A-20361B6D5A36}" srcOrd="0" destOrd="0" presId="urn:microsoft.com/office/officeart/2005/8/layout/hierarchy1"/>
    <dgm:cxn modelId="{78649E7C-6021-4DC6-83BA-FE12B6B7BAA0}" type="presParOf" srcId="{6760F6DB-73F8-4F5B-A674-6D4A08D590CF}" destId="{D68504D2-8B94-49BA-95E6-D28559A18438}" srcOrd="1" destOrd="0" presId="urn:microsoft.com/office/officeart/2005/8/layout/hierarchy1"/>
    <dgm:cxn modelId="{369B50EB-00D5-4D9B-85D7-C0A5618F9FC2}" type="presParOf" srcId="{D68504D2-8B94-49BA-95E6-D28559A18438}" destId="{095C5178-1A95-465B-872C-FCBC823A84E0}" srcOrd="0" destOrd="0" presId="urn:microsoft.com/office/officeart/2005/8/layout/hierarchy1"/>
    <dgm:cxn modelId="{A860D16C-8EA7-4C81-8BCC-98DE265B6816}" type="presParOf" srcId="{095C5178-1A95-465B-872C-FCBC823A84E0}" destId="{2C47C052-F6B1-48A6-ACF2-5F6FF9173A8F}" srcOrd="0" destOrd="0" presId="urn:microsoft.com/office/officeart/2005/8/layout/hierarchy1"/>
    <dgm:cxn modelId="{611B30BD-8B53-437B-8618-1BD41421D838}" type="presParOf" srcId="{095C5178-1A95-465B-872C-FCBC823A84E0}" destId="{B6E73E5A-DDE8-4151-96C6-F108F54B6083}" srcOrd="1" destOrd="0" presId="urn:microsoft.com/office/officeart/2005/8/layout/hierarchy1"/>
    <dgm:cxn modelId="{14E07344-3A6D-4BEE-854F-38B1406DE09B}" type="presParOf" srcId="{D68504D2-8B94-49BA-95E6-D28559A18438}" destId="{9EB612DF-A22C-419B-81FE-CB39DB9A055A}" srcOrd="1" destOrd="0" presId="urn:microsoft.com/office/officeart/2005/8/layout/hierarchy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600AD61-4F19-4E00-8457-8611F3BC44EE}" type="doc">
      <dgm:prSet loTypeId="urn:microsoft.com/office/officeart/2005/8/layout/hList1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267256CF-6A85-4FEA-89A0-DF6EF010D361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n-US" sz="2000" b="1" noProof="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uk-UA" sz="2000" b="1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b="1" dirty="0" smtClean="0">
              <a:latin typeface="Times New Roman" pitchFamily="18" charset="0"/>
              <a:ea typeface="Calibri" pitchFamily="34" charset="0"/>
              <a:cs typeface="Times New Roman" pitchFamily="18" charset="0"/>
            </a:rPr>
            <a:t>наводиться в круглих дужках безпосередньо в тексті документа </a:t>
          </a:r>
          <a:endParaRPr lang="uk-UA" sz="1800" b="1" noProof="0" dirty="0" smtClean="0">
            <a:latin typeface="Times New Roman" pitchFamily="18" charset="0"/>
            <a:cs typeface="Times New Roman" pitchFamily="18" charset="0"/>
          </a:endParaRPr>
        </a:p>
        <a:p>
          <a:pPr algn="just"/>
          <a:r>
            <a:rPr lang="uk-UA" sz="1800" b="0" noProof="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 знак «крапка й тире» («.</a:t>
          </a:r>
          <a:r>
            <a:rPr lang="en-US" sz="1800" b="1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— ») замінюють знаком «крапка»</a:t>
          </a:r>
        </a:p>
        <a:p>
          <a:pPr algn="just"/>
          <a:r>
            <a:rPr lang="en-US" sz="1800" b="1" noProof="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 повна або коротка форма </a:t>
          </a:r>
        </a:p>
      </dgm:t>
    </dgm:pt>
    <dgm:pt modelId="{190D1231-C005-4F40-A0E8-7D2A43054934}" type="parTrans" cxnId="{F0988E9D-C5C2-4A98-AA11-DA9E10383C7C}">
      <dgm:prSet/>
      <dgm:spPr/>
      <dgm:t>
        <a:bodyPr/>
        <a:lstStyle/>
        <a:p>
          <a:endParaRPr lang="ru-RU"/>
        </a:p>
      </dgm:t>
    </dgm:pt>
    <dgm:pt modelId="{04AE1B7C-5479-451D-8F33-A949E4192907}" type="sibTrans" cxnId="{F0988E9D-C5C2-4A98-AA11-DA9E10383C7C}">
      <dgm:prSet/>
      <dgm:spPr/>
      <dgm:t>
        <a:bodyPr/>
        <a:lstStyle/>
        <a:p>
          <a:endParaRPr lang="ru-RU"/>
        </a:p>
      </dgm:t>
    </dgm:pt>
    <dgm:pt modelId="{D44C6A7D-4F26-4F22-BACF-D825AD4C1EB7}" type="pres">
      <dgm:prSet presAssocID="{4600AD61-4F19-4E00-8457-8611F3BC44E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33D6D7-7479-4A54-937B-5DA034196572}" type="pres">
      <dgm:prSet presAssocID="{267256CF-6A85-4FEA-89A0-DF6EF010D361}" presName="composite" presStyleCnt="0"/>
      <dgm:spPr/>
      <dgm:t>
        <a:bodyPr/>
        <a:lstStyle/>
        <a:p>
          <a:endParaRPr lang="ru-RU"/>
        </a:p>
      </dgm:t>
    </dgm:pt>
    <dgm:pt modelId="{73356293-D9FE-45B5-8541-D763D8286D82}" type="pres">
      <dgm:prSet presAssocID="{267256CF-6A85-4FEA-89A0-DF6EF010D361}" presName="parTx" presStyleLbl="alignNode1" presStyleIdx="0" presStyleCnt="1" custLinFactNeighborY="-378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68836B-CDE0-4725-91F7-C3F67EC69CC6}" type="pres">
      <dgm:prSet presAssocID="{267256CF-6A85-4FEA-89A0-DF6EF010D361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9403F8-91DB-4B2A-A72F-A964AE34A09E}" type="presOf" srcId="{4600AD61-4F19-4E00-8457-8611F3BC44EE}" destId="{D44C6A7D-4F26-4F22-BACF-D825AD4C1EB7}" srcOrd="0" destOrd="0" presId="urn:microsoft.com/office/officeart/2005/8/layout/hList1"/>
    <dgm:cxn modelId="{F0988E9D-C5C2-4A98-AA11-DA9E10383C7C}" srcId="{4600AD61-4F19-4E00-8457-8611F3BC44EE}" destId="{267256CF-6A85-4FEA-89A0-DF6EF010D361}" srcOrd="0" destOrd="0" parTransId="{190D1231-C005-4F40-A0E8-7D2A43054934}" sibTransId="{04AE1B7C-5479-451D-8F33-A949E4192907}"/>
    <dgm:cxn modelId="{7EFBFAE8-6CC5-430C-84E2-D20825B6A9DA}" type="presOf" srcId="{267256CF-6A85-4FEA-89A0-DF6EF010D361}" destId="{73356293-D9FE-45B5-8541-D763D8286D82}" srcOrd="0" destOrd="0" presId="urn:microsoft.com/office/officeart/2005/8/layout/hList1"/>
    <dgm:cxn modelId="{34861F6C-28FF-41DB-BC99-978045038E1C}" type="presParOf" srcId="{D44C6A7D-4F26-4F22-BACF-D825AD4C1EB7}" destId="{5633D6D7-7479-4A54-937B-5DA034196572}" srcOrd="0" destOrd="0" presId="urn:microsoft.com/office/officeart/2005/8/layout/hList1"/>
    <dgm:cxn modelId="{9466FCE5-45BA-4060-B550-E25D469B8541}" type="presParOf" srcId="{5633D6D7-7479-4A54-937B-5DA034196572}" destId="{73356293-D9FE-45B5-8541-D763D8286D82}" srcOrd="0" destOrd="0" presId="urn:microsoft.com/office/officeart/2005/8/layout/hList1"/>
    <dgm:cxn modelId="{B789EC44-7978-4DC1-9E43-7270C0E1A348}" type="presParOf" srcId="{5633D6D7-7479-4A54-937B-5DA034196572}" destId="{6C68836B-CDE0-4725-91F7-C3F67EC69CC6}" srcOrd="1" destOrd="0" presId="urn:microsoft.com/office/officeart/2005/8/layout/hList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68DA04E-29C4-45D1-B38D-6DDC3DB96857}" type="doc">
      <dgm:prSet loTypeId="urn:microsoft.com/office/officeart/2005/8/layout/default" loCatId="list" qsTypeId="urn:microsoft.com/office/officeart/2005/8/quickstyle/simple3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23FD74AE-6A53-48FA-ACB3-C7E187C26E5C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l">
            <a:spcAft>
              <a:spcPct val="35000"/>
            </a:spcAft>
          </a:pPr>
          <a:endParaRPr lang="uk-UA" sz="1800" b="1" noProof="0" dirty="0" smtClean="0">
            <a:latin typeface="Times New Roman" pitchFamily="18" charset="0"/>
            <a:cs typeface="Times New Roman" pitchFamily="18" charset="0"/>
          </a:endParaRPr>
        </a:p>
        <a:p>
          <a:pPr algn="just">
            <a:spcAft>
              <a:spcPts val="600"/>
            </a:spcAft>
          </a:pPr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Знак виноски подають на верхній лінії шрифту після відповідного фрагмента в тексті</a:t>
          </a:r>
        </a:p>
        <a:p>
          <a:pPr algn="just">
            <a:spcAft>
              <a:spcPts val="600"/>
            </a:spcAft>
          </a:pPr>
          <a:r>
            <a:rPr lang="uk-UA" sz="1800" b="1" noProof="0" dirty="0" smtClean="0">
              <a:latin typeface="Times New Roman" pitchFamily="18" charset="0"/>
              <a:cs typeface="Times New Roman" pitchFamily="18" charset="0"/>
            </a:rPr>
            <a:t>Знаки виноски відокремлюють від тексту проміжком </a:t>
          </a:r>
          <a:endParaRPr lang="uk-UA" sz="1800" b="1" noProof="0" dirty="0">
            <a:latin typeface="Times New Roman" pitchFamily="18" charset="0"/>
            <a:cs typeface="Times New Roman" pitchFamily="18" charset="0"/>
          </a:endParaRPr>
        </a:p>
      </dgm:t>
    </dgm:pt>
    <dgm:pt modelId="{514CDAA3-BDC2-47C8-9041-9297BA0D0DA3}" type="parTrans" cxnId="{1F57C44B-C1FF-43AF-B6BF-2817B76F0F6E}">
      <dgm:prSet/>
      <dgm:spPr/>
      <dgm:t>
        <a:bodyPr/>
        <a:lstStyle/>
        <a:p>
          <a:endParaRPr lang="ru-RU"/>
        </a:p>
      </dgm:t>
    </dgm:pt>
    <dgm:pt modelId="{65617343-FA4F-424A-8206-E16D5A7125AD}" type="sibTrans" cxnId="{1F57C44B-C1FF-43AF-B6BF-2817B76F0F6E}">
      <dgm:prSet/>
      <dgm:spPr/>
      <dgm:t>
        <a:bodyPr/>
        <a:lstStyle/>
        <a:p>
          <a:endParaRPr lang="ru-RU"/>
        </a:p>
      </dgm:t>
    </dgm:pt>
    <dgm:pt modelId="{045AE666-5698-4925-AE35-D71A9B6E3912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just">
            <a:spcAft>
              <a:spcPts val="600"/>
            </a:spcAft>
          </a:pPr>
          <a:endParaRPr lang="uk-UA" sz="1600" b="1" i="0" noProof="0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algn="ctr">
            <a:spcAft>
              <a:spcPts val="600"/>
            </a:spcAft>
          </a:pPr>
          <a:r>
            <a:rPr lang="uk-UA" sz="16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Оформлення підрядкового посилання за</a:t>
          </a:r>
        </a:p>
        <a:p>
          <a:pPr algn="ctr">
            <a:spcAft>
              <a:spcPts val="600"/>
            </a:spcAft>
          </a:pPr>
          <a:r>
            <a:rPr lang="uk-UA" sz="16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ДСТУ 8302:2015</a:t>
          </a:r>
        </a:p>
        <a:p>
          <a:pPr algn="just">
            <a:spcAft>
              <a:spcPts val="600"/>
            </a:spcAft>
          </a:pPr>
          <a:r>
            <a:rPr lang="uk-UA" sz="1800" b="1" i="1" dirty="0" smtClean="0">
              <a:latin typeface="Times New Roman" pitchFamily="18" charset="0"/>
              <a:cs typeface="Times New Roman" pitchFamily="18" charset="0"/>
            </a:rPr>
            <a:t>______________</a:t>
          </a:r>
          <a:endParaRPr lang="uk-UA" sz="1600" b="1" i="0" noProof="0" dirty="0" smtClean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CA5B71F-080E-490B-881B-9004A3EBF638}" type="parTrans" cxnId="{5396F7D4-2E73-4A16-9C28-80C815B7D816}">
      <dgm:prSet/>
      <dgm:spPr/>
      <dgm:t>
        <a:bodyPr/>
        <a:lstStyle/>
        <a:p>
          <a:endParaRPr lang="ru-RU"/>
        </a:p>
      </dgm:t>
    </dgm:pt>
    <dgm:pt modelId="{EB8F0867-CEE6-43D1-80C7-C131E7EFE9D6}" type="sibTrans" cxnId="{5396F7D4-2E73-4A16-9C28-80C815B7D816}">
      <dgm:prSet/>
      <dgm:spPr/>
      <dgm:t>
        <a:bodyPr/>
        <a:lstStyle/>
        <a:p>
          <a:endParaRPr lang="ru-RU"/>
        </a:p>
      </dgm:t>
    </dgm:pt>
    <dgm:pt modelId="{8629E0E5-5F3F-4071-92B1-74B6B433D0B0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l">
            <a:spcAft>
              <a:spcPct val="15000"/>
            </a:spcAft>
          </a:pP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5FD6EB89-F63B-45C4-A70D-DA1DFBD18E52}" type="parTrans" cxnId="{B0E0C9D9-C9E7-4228-B3DA-A39B66A59A67}">
      <dgm:prSet/>
      <dgm:spPr/>
      <dgm:t>
        <a:bodyPr/>
        <a:lstStyle/>
        <a:p>
          <a:endParaRPr lang="ru-RU"/>
        </a:p>
      </dgm:t>
    </dgm:pt>
    <dgm:pt modelId="{25FDE1DF-2839-4238-A944-68DA5B301743}" type="sibTrans" cxnId="{B0E0C9D9-C9E7-4228-B3DA-A39B66A59A67}">
      <dgm:prSet/>
      <dgm:spPr/>
      <dgm:t>
        <a:bodyPr/>
        <a:lstStyle/>
        <a:p>
          <a:endParaRPr lang="ru-RU"/>
        </a:p>
      </dgm:t>
    </dgm:pt>
    <dgm:pt modelId="{5716781D-B635-40BC-BB41-9146A5995A30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endParaRPr lang="ru-RU" sz="2800" b="1" i="1" dirty="0">
            <a:latin typeface="Times New Roman" pitchFamily="18" charset="0"/>
            <a:cs typeface="Times New Roman" pitchFamily="18" charset="0"/>
          </a:endParaRPr>
        </a:p>
      </dgm:t>
    </dgm:pt>
    <dgm:pt modelId="{CF8EAC82-FEF9-4F6D-AF51-2969F6C707B7}" type="parTrans" cxnId="{0210A526-3DBF-4E16-BBAB-6C2DCAE94752}">
      <dgm:prSet/>
      <dgm:spPr/>
      <dgm:t>
        <a:bodyPr/>
        <a:lstStyle/>
        <a:p>
          <a:endParaRPr lang="ru-RU"/>
        </a:p>
      </dgm:t>
    </dgm:pt>
    <dgm:pt modelId="{5288E4E1-491E-4600-B92C-15C5296B14A6}" type="sibTrans" cxnId="{0210A526-3DBF-4E16-BBAB-6C2DCAE94752}">
      <dgm:prSet/>
      <dgm:spPr/>
      <dgm:t>
        <a:bodyPr/>
        <a:lstStyle/>
        <a:p>
          <a:endParaRPr lang="ru-RU"/>
        </a:p>
      </dgm:t>
    </dgm:pt>
    <dgm:pt modelId="{4F3A5A49-2814-4C74-BBEB-B042921F569D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just">
            <a:spcAft>
              <a:spcPct val="15000"/>
            </a:spcAft>
          </a:pPr>
          <a:r>
            <a:rPr lang="uk-UA" sz="1600" b="0" i="0" baseline="30000" noProof="0" dirty="0" smtClean="0">
              <a:latin typeface="Times New Roman" pitchFamily="18" charset="0"/>
              <a:cs typeface="Times New Roman" pitchFamily="18" charset="0"/>
            </a:rPr>
            <a:t>2 </a:t>
          </a:r>
          <a:r>
            <a:rPr lang="uk-UA" sz="1600" b="0" i="0" noProof="0" dirty="0" smtClean="0">
              <a:latin typeface="Times New Roman" pitchFamily="18" charset="0"/>
              <a:cs typeface="Times New Roman" pitchFamily="18" charset="0"/>
            </a:rPr>
            <a:t>Ткаченко Т. І., Мельниченко С. В., Новак М. В. Управління якістю готельних послуг. Київ : </a:t>
          </a:r>
          <a:r>
            <a:rPr lang="uk-UA" sz="1600" b="0" i="0" noProof="0" dirty="0" err="1" smtClean="0">
              <a:latin typeface="Times New Roman" pitchFamily="18" charset="0"/>
              <a:cs typeface="Times New Roman" pitchFamily="18" charset="0"/>
            </a:rPr>
            <a:t>Київ</a:t>
          </a:r>
          <a:r>
            <a:rPr lang="uk-UA" sz="1600" b="0" i="0" noProof="0" dirty="0" smtClean="0">
              <a:latin typeface="Times New Roman" pitchFamily="18" charset="0"/>
              <a:cs typeface="Times New Roman" pitchFamily="18" charset="0"/>
            </a:rPr>
            <a:t>. нац. </a:t>
          </a:r>
          <a:r>
            <a:rPr lang="uk-UA" sz="1600" b="0" i="0" noProof="0" dirty="0" err="1" smtClean="0">
              <a:latin typeface="Times New Roman" pitchFamily="18" charset="0"/>
              <a:cs typeface="Times New Roman" pitchFamily="18" charset="0"/>
            </a:rPr>
            <a:t>торг.-екон</a:t>
          </a:r>
          <a:r>
            <a:rPr lang="uk-UA" sz="1600" b="0" i="0" noProof="0" dirty="0" smtClean="0">
              <a:latin typeface="Times New Roman" pitchFamily="18" charset="0"/>
              <a:cs typeface="Times New Roman" pitchFamily="18" charset="0"/>
            </a:rPr>
            <a:t>. ун-т, 2006. С. 66.</a:t>
          </a:r>
        </a:p>
      </dgm:t>
    </dgm:pt>
    <dgm:pt modelId="{86BBF4F9-6D4A-44D7-8BDB-CED25042889F}" type="parTrans" cxnId="{0449BD19-1DD2-4C85-8663-FB9374D02A50}">
      <dgm:prSet/>
      <dgm:spPr/>
      <dgm:t>
        <a:bodyPr/>
        <a:lstStyle/>
        <a:p>
          <a:endParaRPr lang="ru-RU"/>
        </a:p>
      </dgm:t>
    </dgm:pt>
    <dgm:pt modelId="{6ECC17A6-17E0-4CED-A1DD-67535EBE26C5}" type="sibTrans" cxnId="{0449BD19-1DD2-4C85-8663-FB9374D02A50}">
      <dgm:prSet/>
      <dgm:spPr/>
      <dgm:t>
        <a:bodyPr/>
        <a:lstStyle/>
        <a:p>
          <a:endParaRPr lang="ru-RU"/>
        </a:p>
      </dgm:t>
    </dgm:pt>
    <dgm:pt modelId="{7CBEB44A-E3A9-4998-A173-8519AF729663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just">
            <a:spcAft>
              <a:spcPct val="15000"/>
            </a:spcAft>
          </a:pPr>
          <a:r>
            <a:rPr lang="uk-UA" sz="1600" b="0" i="0" baseline="30000" noProof="0" dirty="0" smtClean="0">
              <a:latin typeface="Times New Roman" pitchFamily="18" charset="0"/>
              <a:cs typeface="Times New Roman" pitchFamily="18" charset="0"/>
            </a:rPr>
            <a:t>3 </a:t>
          </a:r>
          <a:r>
            <a:rPr lang="uk-UA" sz="1600" b="0" i="0" noProof="0" dirty="0" smtClean="0">
              <a:latin typeface="Times New Roman" pitchFamily="18" charset="0"/>
              <a:cs typeface="Times New Roman" pitchFamily="18" charset="0"/>
            </a:rPr>
            <a:t>Самійленко А. А. Технологія та контроль за якістю надання послуг : </a:t>
          </a:r>
          <a:r>
            <a:rPr lang="uk-UA" sz="1600" b="0" i="0" noProof="0" dirty="0" err="1" smtClean="0">
              <a:latin typeface="Times New Roman" pitchFamily="18" charset="0"/>
              <a:cs typeface="Times New Roman" pitchFamily="18" charset="0"/>
            </a:rPr>
            <a:t>навч</a:t>
          </a:r>
          <a:r>
            <a:rPr lang="uk-UA" sz="1600" b="0" i="0" noProof="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uk-UA" sz="1600" b="0" i="0" noProof="0" dirty="0" err="1" smtClean="0">
              <a:latin typeface="Times New Roman" pitchFamily="18" charset="0"/>
              <a:cs typeface="Times New Roman" pitchFamily="18" charset="0"/>
            </a:rPr>
            <a:t>посіб</a:t>
          </a:r>
          <a:r>
            <a:rPr lang="uk-UA" sz="1600" b="0" i="0" noProof="0" dirty="0" smtClean="0">
              <a:latin typeface="Times New Roman" pitchFamily="18" charset="0"/>
              <a:cs typeface="Times New Roman" pitchFamily="18" charset="0"/>
            </a:rPr>
            <a:t>. Київ : Нац. </a:t>
          </a:r>
          <a:r>
            <a:rPr lang="uk-UA" sz="1600" b="0" i="0" noProof="0" dirty="0" err="1" smtClean="0">
              <a:latin typeface="Times New Roman" pitchFamily="18" charset="0"/>
              <a:cs typeface="Times New Roman" pitchFamily="18" charset="0"/>
            </a:rPr>
            <a:t>екон</a:t>
          </a:r>
          <a:r>
            <a:rPr lang="uk-UA" sz="1600" b="0" i="0" noProof="0" dirty="0" smtClean="0">
              <a:latin typeface="Times New Roman" pitchFamily="18" charset="0"/>
              <a:cs typeface="Times New Roman" pitchFamily="18" charset="0"/>
            </a:rPr>
            <a:t>. ун-т., 2003. С. 54.</a:t>
          </a:r>
        </a:p>
      </dgm:t>
    </dgm:pt>
    <dgm:pt modelId="{DC114EBD-47DE-46DD-BF85-19DD4C99ABEF}" type="parTrans" cxnId="{54EE2B91-88D5-49EB-99A6-96365572B0B7}">
      <dgm:prSet/>
      <dgm:spPr/>
      <dgm:t>
        <a:bodyPr/>
        <a:lstStyle/>
        <a:p>
          <a:endParaRPr lang="ru-RU"/>
        </a:p>
      </dgm:t>
    </dgm:pt>
    <dgm:pt modelId="{4B4F0A63-9DA2-440E-B37F-B0DC25AA0CC2}" type="sibTrans" cxnId="{54EE2B91-88D5-49EB-99A6-96365572B0B7}">
      <dgm:prSet/>
      <dgm:spPr/>
      <dgm:t>
        <a:bodyPr/>
        <a:lstStyle/>
        <a:p>
          <a:endParaRPr lang="ru-RU"/>
        </a:p>
      </dgm:t>
    </dgm:pt>
    <dgm:pt modelId="{F49BC83E-A624-4ADF-9BB4-CA1FD78072FE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just">
            <a:spcAft>
              <a:spcPct val="15000"/>
            </a:spcAft>
          </a:pPr>
          <a:r>
            <a:rPr lang="uk-UA" sz="1600" b="0" i="0" baseline="30000" noProof="0" dirty="0" smtClean="0">
              <a:latin typeface="Times New Roman" pitchFamily="18" charset="0"/>
              <a:cs typeface="Times New Roman" pitchFamily="18" charset="0"/>
            </a:rPr>
            <a:t>4 </a:t>
          </a:r>
          <a:r>
            <a:rPr lang="uk-UA" sz="1600" b="0" i="0" noProof="0" dirty="0" err="1" smtClean="0">
              <a:latin typeface="Times New Roman" pitchFamily="18" charset="0"/>
              <a:cs typeface="Times New Roman" pitchFamily="18" charset="0"/>
            </a:rPr>
            <a:t>Нечаюк</a:t>
          </a:r>
          <a:r>
            <a:rPr lang="uk-UA" sz="1600" b="0" i="0" noProof="0" dirty="0" smtClean="0">
              <a:latin typeface="Times New Roman" pitchFamily="18" charset="0"/>
              <a:cs typeface="Times New Roman" pitchFamily="18" charset="0"/>
            </a:rPr>
            <a:t> Л. І., </a:t>
          </a:r>
          <a:r>
            <a:rPr lang="uk-UA" sz="1600" b="0" i="0" noProof="0" dirty="0" err="1" smtClean="0">
              <a:latin typeface="Times New Roman" pitchFamily="18" charset="0"/>
              <a:cs typeface="Times New Roman" pitchFamily="18" charset="0"/>
            </a:rPr>
            <a:t>Нечаюк</a:t>
          </a:r>
          <a:r>
            <a:rPr lang="uk-UA" sz="1600" b="0" i="0" noProof="0" dirty="0" smtClean="0">
              <a:latin typeface="Times New Roman" pitchFamily="18" charset="0"/>
              <a:cs typeface="Times New Roman" pitchFamily="18" charset="0"/>
            </a:rPr>
            <a:t> Н. О. Готельно-ресторанний бізнес: менеджмент : </a:t>
          </a:r>
          <a:r>
            <a:rPr lang="uk-UA" sz="1600" b="0" i="0" noProof="0" dirty="0" err="1" smtClean="0">
              <a:latin typeface="Times New Roman" pitchFamily="18" charset="0"/>
              <a:cs typeface="Times New Roman" pitchFamily="18" charset="0"/>
            </a:rPr>
            <a:t>навч</a:t>
          </a:r>
          <a:r>
            <a:rPr lang="uk-UA" sz="1600" b="0" i="0" noProof="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uk-UA" sz="1600" b="0" i="0" noProof="0" dirty="0" err="1" smtClean="0">
              <a:latin typeface="Times New Roman" pitchFamily="18" charset="0"/>
              <a:cs typeface="Times New Roman" pitchFamily="18" charset="0"/>
            </a:rPr>
            <a:t>посіб</a:t>
          </a:r>
          <a:r>
            <a:rPr lang="uk-UA" sz="1600" b="0" i="0" noProof="0" dirty="0" smtClean="0">
              <a:latin typeface="Times New Roman" pitchFamily="18" charset="0"/>
              <a:cs typeface="Times New Roman" pitchFamily="18" charset="0"/>
            </a:rPr>
            <a:t>. 3-тє вид. Київ : Центр </a:t>
          </a:r>
          <a:r>
            <a:rPr lang="uk-UA" sz="1600" b="0" i="0" noProof="0" dirty="0" err="1" smtClean="0">
              <a:latin typeface="Times New Roman" pitchFamily="18" charset="0"/>
              <a:cs typeface="Times New Roman" pitchFamily="18" charset="0"/>
            </a:rPr>
            <a:t>навч</a:t>
          </a:r>
          <a:r>
            <a:rPr lang="uk-UA" sz="1600" b="0" i="0" noProof="0" dirty="0" smtClean="0">
              <a:latin typeface="Times New Roman" pitchFamily="18" charset="0"/>
              <a:cs typeface="Times New Roman" pitchFamily="18" charset="0"/>
            </a:rPr>
            <a:t>. літ., 2009. С. 16. </a:t>
          </a:r>
        </a:p>
      </dgm:t>
    </dgm:pt>
    <dgm:pt modelId="{31CCC361-799A-4858-B3E9-4E6C7C084D1E}" type="parTrans" cxnId="{6F070DAF-2A1D-4DF4-B069-A251C4A89001}">
      <dgm:prSet/>
      <dgm:spPr/>
      <dgm:t>
        <a:bodyPr/>
        <a:lstStyle/>
        <a:p>
          <a:endParaRPr lang="ru-RU"/>
        </a:p>
      </dgm:t>
    </dgm:pt>
    <dgm:pt modelId="{A4EB6DAB-3775-4364-8A72-37E9086A81F9}" type="sibTrans" cxnId="{6F070DAF-2A1D-4DF4-B069-A251C4A89001}">
      <dgm:prSet/>
      <dgm:spPr/>
      <dgm:t>
        <a:bodyPr/>
        <a:lstStyle/>
        <a:p>
          <a:endParaRPr lang="ru-RU"/>
        </a:p>
      </dgm:t>
    </dgm:pt>
    <dgm:pt modelId="{504E0658-93C0-400B-B901-283FA160F555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l">
            <a:spcAft>
              <a:spcPct val="15000"/>
            </a:spcAft>
          </a:pPr>
          <a:endParaRPr lang="uk-UA" sz="1600" b="0" i="0" noProof="0" dirty="0" smtClean="0">
            <a:latin typeface="Times New Roman" pitchFamily="18" charset="0"/>
            <a:cs typeface="Times New Roman" pitchFamily="18" charset="0"/>
          </a:endParaRPr>
        </a:p>
      </dgm:t>
    </dgm:pt>
    <dgm:pt modelId="{C68CC898-64C2-4381-8670-047A8D57916A}" type="parTrans" cxnId="{17E5786A-AFB2-4279-8C9F-C70BC8E7F624}">
      <dgm:prSet/>
      <dgm:spPr/>
      <dgm:t>
        <a:bodyPr/>
        <a:lstStyle/>
        <a:p>
          <a:endParaRPr lang="ru-RU"/>
        </a:p>
      </dgm:t>
    </dgm:pt>
    <dgm:pt modelId="{79931C84-B2A8-4DC9-8548-7028FA6F63F4}" type="sibTrans" cxnId="{17E5786A-AFB2-4279-8C9F-C70BC8E7F624}">
      <dgm:prSet/>
      <dgm:spPr/>
      <dgm:t>
        <a:bodyPr/>
        <a:lstStyle/>
        <a:p>
          <a:endParaRPr lang="ru-RU"/>
        </a:p>
      </dgm:t>
    </dgm:pt>
    <dgm:pt modelId="{C507B16E-1BF2-40AD-B021-CD0F8BCA7D17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just">
            <a:spcAft>
              <a:spcPct val="15000"/>
            </a:spcAft>
          </a:pPr>
          <a:r>
            <a:rPr lang="uk-UA" sz="1600" b="0" i="0" baseline="30000" noProof="0" dirty="0" smtClean="0">
              <a:latin typeface="Times New Roman" pitchFamily="18" charset="0"/>
              <a:cs typeface="Times New Roman" pitchFamily="18" charset="0"/>
            </a:rPr>
            <a:t>1 </a:t>
          </a:r>
          <a:r>
            <a:rPr lang="uk-UA" sz="1600" b="0" i="0" noProof="0" dirty="0" err="1" smtClean="0">
              <a:latin typeface="Times New Roman" pitchFamily="18" charset="0"/>
              <a:cs typeface="Times New Roman" pitchFamily="18" charset="0"/>
            </a:rPr>
            <a:t>Роглєв</a:t>
          </a:r>
          <a:r>
            <a:rPr lang="uk-UA" sz="1600" b="0" i="0" noProof="0" dirty="0" smtClean="0">
              <a:latin typeface="Times New Roman" pitchFamily="18" charset="0"/>
              <a:cs typeface="Times New Roman" pitchFamily="18" charset="0"/>
            </a:rPr>
            <a:t> Х. Й. Основи готельного менеджменту : </a:t>
          </a:r>
          <a:r>
            <a:rPr lang="uk-UA" sz="1600" b="0" i="0" noProof="0" dirty="0" err="1" smtClean="0">
              <a:latin typeface="Times New Roman" pitchFamily="18" charset="0"/>
              <a:cs typeface="Times New Roman" pitchFamily="18" charset="0"/>
            </a:rPr>
            <a:t>навч</a:t>
          </a:r>
          <a:r>
            <a:rPr lang="uk-UA" sz="1600" b="0" i="0" noProof="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uk-UA" sz="1600" b="0" i="0" noProof="0" dirty="0" err="1" smtClean="0">
              <a:latin typeface="Times New Roman" pitchFamily="18" charset="0"/>
              <a:cs typeface="Times New Roman" pitchFamily="18" charset="0"/>
            </a:rPr>
            <a:t>посіб</a:t>
          </a:r>
          <a:r>
            <a:rPr lang="uk-UA" sz="1600" b="0" i="0" noProof="0" dirty="0" smtClean="0">
              <a:latin typeface="Times New Roman" pitchFamily="18" charset="0"/>
              <a:cs typeface="Times New Roman" pitchFamily="18" charset="0"/>
            </a:rPr>
            <a:t>. Київ : Кондор, 2005. С. 330.</a:t>
          </a:r>
          <a:endParaRPr lang="uk-UA" sz="1600" b="0" i="0" noProof="0" dirty="0">
            <a:latin typeface="Times New Roman" pitchFamily="18" charset="0"/>
            <a:cs typeface="Times New Roman" pitchFamily="18" charset="0"/>
          </a:endParaRPr>
        </a:p>
      </dgm:t>
    </dgm:pt>
    <dgm:pt modelId="{3CA2869C-EF14-4B6D-B304-AA7BA9F6DA7B}" type="sibTrans" cxnId="{14D9BDB6-E651-41EE-BBD9-B15E39B05BB8}">
      <dgm:prSet/>
      <dgm:spPr/>
      <dgm:t>
        <a:bodyPr/>
        <a:lstStyle/>
        <a:p>
          <a:endParaRPr lang="ru-RU"/>
        </a:p>
      </dgm:t>
    </dgm:pt>
    <dgm:pt modelId="{B30E2384-E9D9-4424-86D2-7A9D2A1A7DEC}" type="parTrans" cxnId="{14D9BDB6-E651-41EE-BBD9-B15E39B05BB8}">
      <dgm:prSet/>
      <dgm:spPr/>
      <dgm:t>
        <a:bodyPr/>
        <a:lstStyle/>
        <a:p>
          <a:endParaRPr lang="ru-RU"/>
        </a:p>
      </dgm:t>
    </dgm:pt>
    <dgm:pt modelId="{45550B88-6961-44BA-94A7-B8824F2DF076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endParaRPr lang="ru-RU" sz="2400" b="1" i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38B40CF-B428-4A4A-BD93-09C47F6B768C}" type="parTrans" cxnId="{24E55455-51A8-4291-B169-31BCFA2D72AE}">
      <dgm:prSet/>
      <dgm:spPr/>
      <dgm:t>
        <a:bodyPr/>
        <a:lstStyle/>
        <a:p>
          <a:endParaRPr lang="ru-RU"/>
        </a:p>
      </dgm:t>
    </dgm:pt>
    <dgm:pt modelId="{1E0AA5CF-4AB4-4375-A271-59F23922B6A4}" type="sibTrans" cxnId="{24E55455-51A8-4291-B169-31BCFA2D72AE}">
      <dgm:prSet/>
      <dgm:spPr/>
      <dgm:t>
        <a:bodyPr/>
        <a:lstStyle/>
        <a:p>
          <a:endParaRPr lang="ru-RU"/>
        </a:p>
      </dgm:t>
    </dgm:pt>
    <dgm:pt modelId="{6E616CD0-B120-4018-8D3F-4DE17B0D7CE2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endParaRPr lang="ru-RU" sz="2400" b="1" i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2FCDBD0-D3F9-4B07-935C-8A844EDCF873}" type="parTrans" cxnId="{046E37C1-6E23-4555-ACBD-6903C016547F}">
      <dgm:prSet/>
      <dgm:spPr/>
      <dgm:t>
        <a:bodyPr/>
        <a:lstStyle/>
        <a:p>
          <a:endParaRPr lang="ru-RU"/>
        </a:p>
      </dgm:t>
    </dgm:pt>
    <dgm:pt modelId="{62D5A548-6480-4B90-9D18-ED816A4A42FE}" type="sibTrans" cxnId="{046E37C1-6E23-4555-ACBD-6903C016547F}">
      <dgm:prSet/>
      <dgm:spPr/>
      <dgm:t>
        <a:bodyPr/>
        <a:lstStyle/>
        <a:p>
          <a:endParaRPr lang="ru-RU"/>
        </a:p>
      </dgm:t>
    </dgm:pt>
    <dgm:pt modelId="{36B10616-AC10-4C54-AB11-BEA006BE7DB5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uk-UA" sz="1600" b="1" i="1" noProof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Підрядкове посилання в тексті:</a:t>
          </a:r>
          <a:r>
            <a:rPr lang="uk-UA" sz="2400" b="1" i="1" noProof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sz="2400" b="1" i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E70EB7-3406-42F1-96A2-660DC8C4B1D8}" type="parTrans" cxnId="{7E049049-ACA9-4A0B-A23D-E5084615B630}">
      <dgm:prSet/>
      <dgm:spPr/>
      <dgm:t>
        <a:bodyPr/>
        <a:lstStyle/>
        <a:p>
          <a:endParaRPr lang="ru-RU"/>
        </a:p>
      </dgm:t>
    </dgm:pt>
    <dgm:pt modelId="{0FD86503-9623-492E-9BCA-49317E2A4B05}" type="sibTrans" cxnId="{7E049049-ACA9-4A0B-A23D-E5084615B630}">
      <dgm:prSet/>
      <dgm:spPr/>
      <dgm:t>
        <a:bodyPr/>
        <a:lstStyle/>
        <a:p>
          <a:endParaRPr lang="ru-RU"/>
        </a:p>
      </dgm:t>
    </dgm:pt>
    <dgm:pt modelId="{66BE0DC6-D22A-4886-A08F-335D5EBF0A07}" type="pres">
      <dgm:prSet presAssocID="{A68DA04E-29C4-45D1-B38D-6DDC3DB9685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663186-2E18-4385-B96B-BC081B11C75B}" type="pres">
      <dgm:prSet presAssocID="{23FD74AE-6A53-48FA-ACB3-C7E187C26E5C}" presName="node" presStyleLbl="node1" presStyleIdx="0" presStyleCnt="2" custScaleX="57683" custScaleY="47649" custLinFactNeighborX="-25545" custLinFactNeighborY="5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96CECB-0F38-4C7B-89B3-CCB98315E5D5}" type="pres">
      <dgm:prSet presAssocID="{65617343-FA4F-424A-8206-E16D5A7125AD}" presName="sibTrans" presStyleCnt="0"/>
      <dgm:spPr/>
    </dgm:pt>
    <dgm:pt modelId="{5F191B10-28C4-4F32-8DBF-53873A6A122E}" type="pres">
      <dgm:prSet presAssocID="{045AE666-5698-4925-AE35-D71A9B6E3912}" presName="node" presStyleLbl="node1" presStyleIdx="1" presStyleCnt="2" custScaleX="57212" custScaleY="76002" custLinFactNeighborX="-25780" custLinFactNeighborY="-2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8E4191-7D73-4494-986D-B506D115BD37}" type="presOf" srcId="{C507B16E-1BF2-40AD-B021-CD0F8BCA7D17}" destId="{5F191B10-28C4-4F32-8DBF-53873A6A122E}" srcOrd="0" destOrd="1" presId="urn:microsoft.com/office/officeart/2005/8/layout/default"/>
    <dgm:cxn modelId="{1CF775FD-ACFA-4811-97F0-57CC2218FFAD}" type="presOf" srcId="{36B10616-AC10-4C54-AB11-BEA006BE7DB5}" destId="{BC663186-2E18-4385-B96B-BC081B11C75B}" srcOrd="0" destOrd="1" presId="urn:microsoft.com/office/officeart/2005/8/layout/default"/>
    <dgm:cxn modelId="{5AA7C44C-D9E6-4590-A91A-0A181EE943C4}" type="presOf" srcId="{23FD74AE-6A53-48FA-ACB3-C7E187C26E5C}" destId="{BC663186-2E18-4385-B96B-BC081B11C75B}" srcOrd="0" destOrd="0" presId="urn:microsoft.com/office/officeart/2005/8/layout/default"/>
    <dgm:cxn modelId="{24E55455-51A8-4291-B169-31BCFA2D72AE}" srcId="{23FD74AE-6A53-48FA-ACB3-C7E187C26E5C}" destId="{45550B88-6961-44BA-94A7-B8824F2DF076}" srcOrd="2" destOrd="0" parTransId="{938B40CF-B428-4A4A-BD93-09C47F6B768C}" sibTransId="{1E0AA5CF-4AB4-4375-A271-59F23922B6A4}"/>
    <dgm:cxn modelId="{C943A719-35BF-4AF6-9920-CFD4C0A5F404}" type="presOf" srcId="{7CBEB44A-E3A9-4998-A173-8519AF729663}" destId="{5F191B10-28C4-4F32-8DBF-53873A6A122E}" srcOrd="0" destOrd="3" presId="urn:microsoft.com/office/officeart/2005/8/layout/default"/>
    <dgm:cxn modelId="{147798FB-0809-49F0-A440-C3C401097815}" type="presOf" srcId="{504E0658-93C0-400B-B901-283FA160F555}" destId="{5F191B10-28C4-4F32-8DBF-53873A6A122E}" srcOrd="0" destOrd="5" presId="urn:microsoft.com/office/officeart/2005/8/layout/default"/>
    <dgm:cxn modelId="{3B107E67-8029-45EA-804E-8B0A134C2243}" type="presOf" srcId="{5716781D-B635-40BC-BB41-9146A5995A30}" destId="{BC663186-2E18-4385-B96B-BC081B11C75B}" srcOrd="0" destOrd="4" presId="urn:microsoft.com/office/officeart/2005/8/layout/default"/>
    <dgm:cxn modelId="{53B1FDB8-56D6-4445-91F4-CC5980C55CC1}" type="presOf" srcId="{4F3A5A49-2814-4C74-BBEB-B042921F569D}" destId="{5F191B10-28C4-4F32-8DBF-53873A6A122E}" srcOrd="0" destOrd="2" presId="urn:microsoft.com/office/officeart/2005/8/layout/default"/>
    <dgm:cxn modelId="{54EE2B91-88D5-49EB-99A6-96365572B0B7}" srcId="{045AE666-5698-4925-AE35-D71A9B6E3912}" destId="{7CBEB44A-E3A9-4998-A173-8519AF729663}" srcOrd="2" destOrd="0" parTransId="{DC114EBD-47DE-46DD-BF85-19DD4C99ABEF}" sibTransId="{4B4F0A63-9DA2-440E-B37F-B0DC25AA0CC2}"/>
    <dgm:cxn modelId="{0449BD19-1DD2-4C85-8663-FB9374D02A50}" srcId="{045AE666-5698-4925-AE35-D71A9B6E3912}" destId="{4F3A5A49-2814-4C74-BBEB-B042921F569D}" srcOrd="1" destOrd="0" parTransId="{86BBF4F9-6D4A-44D7-8BDB-CED25042889F}" sibTransId="{6ECC17A6-17E0-4CED-A1DD-67535EBE26C5}"/>
    <dgm:cxn modelId="{B0E0C9D9-C9E7-4228-B3DA-A39B66A59A67}" srcId="{045AE666-5698-4925-AE35-D71A9B6E3912}" destId="{8629E0E5-5F3F-4071-92B1-74B6B433D0B0}" srcOrd="5" destOrd="0" parTransId="{5FD6EB89-F63B-45C4-A70D-DA1DFBD18E52}" sibTransId="{25FDE1DF-2839-4238-A944-68DA5B301743}"/>
    <dgm:cxn modelId="{17E5786A-AFB2-4279-8C9F-C70BC8E7F624}" srcId="{045AE666-5698-4925-AE35-D71A9B6E3912}" destId="{504E0658-93C0-400B-B901-283FA160F555}" srcOrd="4" destOrd="0" parTransId="{C68CC898-64C2-4381-8670-047A8D57916A}" sibTransId="{79931C84-B2A8-4DC9-8548-7028FA6F63F4}"/>
    <dgm:cxn modelId="{E22CB267-8CA8-4936-B59E-87D7A0BD09FA}" type="presOf" srcId="{8629E0E5-5F3F-4071-92B1-74B6B433D0B0}" destId="{5F191B10-28C4-4F32-8DBF-53873A6A122E}" srcOrd="0" destOrd="6" presId="urn:microsoft.com/office/officeart/2005/8/layout/default"/>
    <dgm:cxn modelId="{E8443507-1C58-496C-8A7B-68171767D022}" type="presOf" srcId="{45550B88-6961-44BA-94A7-B8824F2DF076}" destId="{BC663186-2E18-4385-B96B-BC081B11C75B}" srcOrd="0" destOrd="3" presId="urn:microsoft.com/office/officeart/2005/8/layout/default"/>
    <dgm:cxn modelId="{14D9BDB6-E651-41EE-BBD9-B15E39B05BB8}" srcId="{045AE666-5698-4925-AE35-D71A9B6E3912}" destId="{C507B16E-1BF2-40AD-B021-CD0F8BCA7D17}" srcOrd="0" destOrd="0" parTransId="{B30E2384-E9D9-4424-86D2-7A9D2A1A7DEC}" sibTransId="{3CA2869C-EF14-4B6D-B304-AA7BA9F6DA7B}"/>
    <dgm:cxn modelId="{5396F7D4-2E73-4A16-9C28-80C815B7D816}" srcId="{A68DA04E-29C4-45D1-B38D-6DDC3DB96857}" destId="{045AE666-5698-4925-AE35-D71A9B6E3912}" srcOrd="1" destOrd="0" parTransId="{DCA5B71F-080E-490B-881B-9004A3EBF638}" sibTransId="{EB8F0867-CEE6-43D1-80C7-C131E7EFE9D6}"/>
    <dgm:cxn modelId="{9EAF2798-DF73-4878-BA0E-31850CE4E144}" type="presOf" srcId="{A68DA04E-29C4-45D1-B38D-6DDC3DB96857}" destId="{66BE0DC6-D22A-4886-A08F-335D5EBF0A07}" srcOrd="0" destOrd="0" presId="urn:microsoft.com/office/officeart/2005/8/layout/default"/>
    <dgm:cxn modelId="{193C5178-C4EC-4482-A842-25FDAF18F9B2}" type="presOf" srcId="{6E616CD0-B120-4018-8D3F-4DE17B0D7CE2}" destId="{BC663186-2E18-4385-B96B-BC081B11C75B}" srcOrd="0" destOrd="2" presId="urn:microsoft.com/office/officeart/2005/8/layout/default"/>
    <dgm:cxn modelId="{71BB5859-2063-4F66-BE32-9D9BA25F2700}" type="presOf" srcId="{F49BC83E-A624-4ADF-9BB4-CA1FD78072FE}" destId="{5F191B10-28C4-4F32-8DBF-53873A6A122E}" srcOrd="0" destOrd="4" presId="urn:microsoft.com/office/officeart/2005/8/layout/default"/>
    <dgm:cxn modelId="{7E049049-ACA9-4A0B-A23D-E5084615B630}" srcId="{23FD74AE-6A53-48FA-ACB3-C7E187C26E5C}" destId="{36B10616-AC10-4C54-AB11-BEA006BE7DB5}" srcOrd="0" destOrd="0" parTransId="{65E70EB7-3406-42F1-96A2-660DC8C4B1D8}" sibTransId="{0FD86503-9623-492E-9BCA-49317E2A4B05}"/>
    <dgm:cxn modelId="{6F070DAF-2A1D-4DF4-B069-A251C4A89001}" srcId="{045AE666-5698-4925-AE35-D71A9B6E3912}" destId="{F49BC83E-A624-4ADF-9BB4-CA1FD78072FE}" srcOrd="3" destOrd="0" parTransId="{31CCC361-799A-4858-B3E9-4E6C7C084D1E}" sibTransId="{A4EB6DAB-3775-4364-8A72-37E9086A81F9}"/>
    <dgm:cxn modelId="{1F57C44B-C1FF-43AF-B6BF-2817B76F0F6E}" srcId="{A68DA04E-29C4-45D1-B38D-6DDC3DB96857}" destId="{23FD74AE-6A53-48FA-ACB3-C7E187C26E5C}" srcOrd="0" destOrd="0" parTransId="{514CDAA3-BDC2-47C8-9041-9297BA0D0DA3}" sibTransId="{65617343-FA4F-424A-8206-E16D5A7125AD}"/>
    <dgm:cxn modelId="{046E37C1-6E23-4555-ACBD-6903C016547F}" srcId="{23FD74AE-6A53-48FA-ACB3-C7E187C26E5C}" destId="{6E616CD0-B120-4018-8D3F-4DE17B0D7CE2}" srcOrd="1" destOrd="0" parTransId="{32FCDBD0-D3F9-4B07-935C-8A844EDCF873}" sibTransId="{62D5A548-6480-4B90-9D18-ED816A4A42FE}"/>
    <dgm:cxn modelId="{0210A526-3DBF-4E16-BBAB-6C2DCAE94752}" srcId="{23FD74AE-6A53-48FA-ACB3-C7E187C26E5C}" destId="{5716781D-B635-40BC-BB41-9146A5995A30}" srcOrd="3" destOrd="0" parTransId="{CF8EAC82-FEF9-4F6D-AF51-2969F6C707B7}" sibTransId="{5288E4E1-491E-4600-B92C-15C5296B14A6}"/>
    <dgm:cxn modelId="{CEECBC2E-E037-4F5E-A5A4-238DAD7F5133}" type="presOf" srcId="{045AE666-5698-4925-AE35-D71A9B6E3912}" destId="{5F191B10-28C4-4F32-8DBF-53873A6A122E}" srcOrd="0" destOrd="0" presId="urn:microsoft.com/office/officeart/2005/8/layout/default"/>
    <dgm:cxn modelId="{DFE855AA-EE58-4C01-8E12-AC675BEC0402}" type="presParOf" srcId="{66BE0DC6-D22A-4886-A08F-335D5EBF0A07}" destId="{BC663186-2E18-4385-B96B-BC081B11C75B}" srcOrd="0" destOrd="0" presId="urn:microsoft.com/office/officeart/2005/8/layout/default"/>
    <dgm:cxn modelId="{A667C888-6FCC-4315-A021-445D67D61BF7}" type="presParOf" srcId="{66BE0DC6-D22A-4886-A08F-335D5EBF0A07}" destId="{3996CECB-0F38-4C7B-89B3-CCB98315E5D5}" srcOrd="1" destOrd="0" presId="urn:microsoft.com/office/officeart/2005/8/layout/default"/>
    <dgm:cxn modelId="{B78B0FDC-91C0-4752-917D-2B0355603A35}" type="presParOf" srcId="{66BE0DC6-D22A-4886-A08F-335D5EBF0A07}" destId="{5F191B10-28C4-4F32-8DBF-53873A6A122E}" srcOrd="2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742390-261B-4B0E-9611-4A473ACE0B0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933BF-0DAD-4A3F-B5C1-C47AF73ED8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933BF-0DAD-4A3F-B5C1-C47AF73ED8D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4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5.xml"/><Relationship Id="rId3" Type="http://schemas.openxmlformats.org/officeDocument/2006/relationships/diagramLayout" Target="../diagrams/layout14.xml"/><Relationship Id="rId7" Type="http://schemas.openxmlformats.org/officeDocument/2006/relationships/diagramLayout" Target="../diagrams/layout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5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Relationship Id="rId9" Type="http://schemas.openxmlformats.org/officeDocument/2006/relationships/diagramColors" Target="../diagrams/colors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1714489"/>
            <a:ext cx="8358246" cy="1877437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Aft>
                <a:spcPts val="1200"/>
              </a:spcAft>
            </a:pPr>
            <a:r>
              <a:rPr lang="uk-UA" sz="40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БІБЛІОГРАФІЧНІ  ПОСИЛАННЯ </a:t>
            </a:r>
          </a:p>
          <a:p>
            <a:pPr algn="ctr">
              <a:spcAft>
                <a:spcPts val="1200"/>
              </a:spcAft>
            </a:pPr>
            <a:r>
              <a:rPr lang="uk-UA" sz="28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правила та приклади оформлення </a:t>
            </a:r>
          </a:p>
          <a:p>
            <a:pPr algn="ctr">
              <a:spcAft>
                <a:spcPts val="1200"/>
              </a:spcAft>
            </a:pPr>
            <a:r>
              <a:rPr lang="uk-UA" sz="28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наукових робіт</a:t>
            </a:r>
            <a:endParaRPr lang="ru-RU" sz="28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Результат пошуку зображень за запитом &quot;книги прозрачный клипарт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8" y="3571876"/>
            <a:ext cx="4762492" cy="2857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643174" y="6215082"/>
            <a:ext cx="350046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b="1" cap="none" spc="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Київ 2017</a:t>
            </a:r>
            <a:endParaRPr lang="ru-RU" b="1" cap="none" spc="0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42844" y="1000108"/>
          <a:ext cx="8858312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14282" y="285728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uk-UA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ЕЛЕМЕНТИ  БІБЛОГРАФІЧНОГО  ЗАПИСУ  ТА  ЗНАКИ  ПУНКТУАЦІЇ  В БІБЛІОГРАФІЧНОМУ  ПОСИЛАННІ</a:t>
            </a:r>
            <a:endParaRPr lang="uk-UA" sz="2000" b="1" dirty="0" smtClean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42844" y="285728"/>
          <a:ext cx="8715436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14282" y="428604"/>
          <a:ext cx="8715436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642918"/>
          <a:ext cx="8572560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00100" y="142852"/>
            <a:ext cx="73581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ПІДРЯДКОВЕ БІБЛІОГРАФІЧНЕ ПОСИЛАННЯ </a:t>
            </a:r>
            <a:endParaRPr lang="ru-RU" sz="20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7" y="285728"/>
            <a:ext cx="7500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БІБЛІОГРАФІЧНІ  ПОСИЛАННЯ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428596" y="857232"/>
          <a:ext cx="8286808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785794"/>
          <a:ext cx="8501122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/>
          <p:nvPr/>
        </p:nvPicPr>
        <p:blipFill>
          <a:blip r:embed="rId6"/>
          <a:srcRect l="2803" t="5905" r="46144" b="8661"/>
          <a:stretch>
            <a:fillRect/>
          </a:stretch>
        </p:blipFill>
        <p:spPr bwMode="auto">
          <a:xfrm>
            <a:off x="285720" y="2285992"/>
            <a:ext cx="4214842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/>
          <p:nvPr/>
        </p:nvPicPr>
        <p:blipFill>
          <a:blip r:embed="rId7"/>
          <a:srcRect l="6947" t="3150" r="8178" b="7667"/>
          <a:stretch>
            <a:fillRect/>
          </a:stretch>
        </p:blipFill>
        <p:spPr bwMode="auto">
          <a:xfrm>
            <a:off x="4500562" y="2285992"/>
            <a:ext cx="4286280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85720" y="285728"/>
            <a:ext cx="87154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ВНУТРІШНЬОТЕКСТОВЕ Б</a:t>
            </a:r>
            <a:r>
              <a:rPr lang="uk-UA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БЛІОГРАФІЧНЕ  ПОСИЛАННЯ</a:t>
            </a:r>
            <a:endParaRPr lang="ru-RU" sz="20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3714752"/>
            <a:ext cx="4000528" cy="85725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rot="16200000" flipH="1">
            <a:off x="321439" y="2536025"/>
            <a:ext cx="1571636" cy="7858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4572000" y="2643182"/>
            <a:ext cx="4214842" cy="78581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357422" y="2143116"/>
            <a:ext cx="2357454" cy="5000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2017_06_01_12_58_09_005.jpg"/>
          <p:cNvPicPr>
            <a:picLocks noChangeAspect="1"/>
          </p:cNvPicPr>
          <p:nvPr/>
        </p:nvPicPr>
        <p:blipFill>
          <a:blip r:embed="rId6" cstate="print"/>
          <a:srcRect t="24913" r="8386"/>
          <a:stretch>
            <a:fillRect/>
          </a:stretch>
        </p:blipFill>
        <p:spPr>
          <a:xfrm>
            <a:off x="4897772" y="500042"/>
            <a:ext cx="4194446" cy="5786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Овал 6"/>
          <p:cNvSpPr/>
          <p:nvPr/>
        </p:nvSpPr>
        <p:spPr>
          <a:xfrm>
            <a:off x="6072198" y="1000108"/>
            <a:ext cx="214314" cy="21431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572528" y="1785926"/>
            <a:ext cx="214314" cy="21431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286644" y="3429000"/>
            <a:ext cx="214314" cy="21431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458073" y="4186235"/>
            <a:ext cx="214314" cy="21431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1142976" y="1107266"/>
            <a:ext cx="4929222" cy="1785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8" idx="2"/>
          </p:cNvCxnSpPr>
          <p:nvPr/>
        </p:nvCxnSpPr>
        <p:spPr>
          <a:xfrm>
            <a:off x="1214414" y="1285860"/>
            <a:ext cx="7358114" cy="6072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9" idx="1"/>
          </p:cNvCxnSpPr>
          <p:nvPr/>
        </p:nvCxnSpPr>
        <p:spPr>
          <a:xfrm>
            <a:off x="1142976" y="1285860"/>
            <a:ext cx="6175054" cy="21745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10" idx="1"/>
          </p:cNvCxnSpPr>
          <p:nvPr/>
        </p:nvCxnSpPr>
        <p:spPr>
          <a:xfrm>
            <a:off x="1142976" y="1285860"/>
            <a:ext cx="6346483" cy="293176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4929190" y="4429132"/>
            <a:ext cx="4129085" cy="144779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3000364" y="2357430"/>
            <a:ext cx="2286016" cy="20717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500042"/>
            <a:ext cx="82153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ПОЗАТЕКСТОВЕ </a:t>
            </a:r>
            <a:r>
              <a:rPr lang="en-US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БІБЛІОГРАФІЧНЕ </a:t>
            </a:r>
            <a:r>
              <a:rPr lang="en-US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ПОСИЛАННЯ </a:t>
            </a:r>
            <a:endParaRPr lang="ru-RU" sz="24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285860"/>
            <a:ext cx="8072494" cy="49859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  <a:softEdge rad="3175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000" b="1" dirty="0" err="1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Позатекстове</a:t>
            </a:r>
            <a:r>
              <a:rPr lang="uk-UA" sz="20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бібліографічне посилання може містити такі елементи: </a:t>
            </a:r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 позначення та порядковий номер тому, номера або випуску, якщо є посилання на твір або публікації з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багаточастинного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(багатотомного чи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серіального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) документа</a:t>
            </a:r>
          </a:p>
          <a:p>
            <a:pPr algn="just">
              <a:buFont typeface="Wingdings" pitchFamily="2" charset="2"/>
              <a:buChar char="§"/>
            </a:pPr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 відомості про обсяг (кількість сторінок) документа (у разі посилання на нього загалом) </a:t>
            </a:r>
          </a:p>
          <a:p>
            <a:pPr algn="just">
              <a:buFont typeface="Wingdings" pitchFamily="2" charset="2"/>
              <a:buChar char="§"/>
            </a:pPr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 відомості про назву документа (журналу, збірника, газети тощо), в якому опубліковано об’єкт посилання (наприклад, статтю) </a:t>
            </a:r>
          </a:p>
          <a:p>
            <a:pPr algn="just">
              <a:buFont typeface="Wingdings" pitchFamily="2" charset="2"/>
              <a:buChar char="§"/>
            </a:pPr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 примітки (у посиланні на електронний ресурс, депоновану наукову роботу тощо)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071546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4315" y="214290"/>
            <a:ext cx="810821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ПОЗАТЕКСТОВЕ БІБЛІОГРАФІЧНЕ ПОСИЛАННЯ </a:t>
            </a:r>
            <a:endParaRPr lang="ru-RU" sz="20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214282" y="571480"/>
          <a:ext cx="8786874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57158" y="571480"/>
          <a:ext cx="8501122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1370" t="7677" r="23695" b="13179"/>
          <a:stretch>
            <a:fillRect/>
          </a:stretch>
        </p:blipFill>
        <p:spPr bwMode="auto">
          <a:xfrm>
            <a:off x="857224" y="785794"/>
            <a:ext cx="7286675" cy="58579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500042"/>
          <a:ext cx="8572560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14282" y="500042"/>
          <a:ext cx="8715436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 t="4228" r="2686" b="10243"/>
          <a:stretch>
            <a:fillRect/>
          </a:stretch>
        </p:blipFill>
        <p:spPr bwMode="auto">
          <a:xfrm>
            <a:off x="0" y="428604"/>
            <a:ext cx="4572000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/>
          <p:nvPr/>
        </p:nvPicPr>
        <p:blipFill>
          <a:blip r:embed="rId3"/>
          <a:srcRect l="12240" t="4044" r="6820" b="22417"/>
          <a:stretch>
            <a:fillRect/>
          </a:stretch>
        </p:blipFill>
        <p:spPr bwMode="auto">
          <a:xfrm>
            <a:off x="0" y="3714752"/>
            <a:ext cx="4572000" cy="2729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/>
          <p:nvPr/>
        </p:nvPicPr>
        <p:blipFill>
          <a:blip r:embed="rId4"/>
          <a:srcRect l="11049" t="5699" r="7730" b="8823"/>
          <a:stretch>
            <a:fillRect/>
          </a:stretch>
        </p:blipFill>
        <p:spPr bwMode="auto">
          <a:xfrm>
            <a:off x="4643438" y="428604"/>
            <a:ext cx="4500562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Овал 5"/>
          <p:cNvSpPr/>
          <p:nvPr/>
        </p:nvSpPr>
        <p:spPr>
          <a:xfrm>
            <a:off x="891472" y="1767995"/>
            <a:ext cx="214314" cy="21431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81509" y="4319809"/>
            <a:ext cx="214314" cy="21431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714876" y="1000108"/>
            <a:ext cx="214314" cy="21431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740458" y="2533539"/>
            <a:ext cx="214314" cy="21431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>
            <a:stCxn id="6" idx="7"/>
            <a:endCxn id="8" idx="2"/>
          </p:cNvCxnSpPr>
          <p:nvPr/>
        </p:nvCxnSpPr>
        <p:spPr>
          <a:xfrm rot="5400000" flipH="1" flipV="1">
            <a:off x="2548580" y="-366915"/>
            <a:ext cx="692116" cy="36404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7" idx="0"/>
            <a:endCxn id="9" idx="3"/>
          </p:cNvCxnSpPr>
          <p:nvPr/>
        </p:nvCxnSpPr>
        <p:spPr>
          <a:xfrm rot="5400000" flipH="1" flipV="1">
            <a:off x="3428584" y="2976549"/>
            <a:ext cx="1603342" cy="10831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4786314" y="4214818"/>
            <a:ext cx="4214842" cy="24288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000628" y="4286256"/>
            <a:ext cx="3857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Оформлення </a:t>
            </a:r>
            <a:r>
              <a:rPr lang="uk-UA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позатекстового</a:t>
            </a: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посилання за  ДСТУ 8302:2015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0"/>
            <a:ext cx="79296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ПОЗАТЕКСТОВЕ БІБЛІОГРАФІЧНЕ ПОСИЛАННЯ </a:t>
            </a:r>
            <a:endParaRPr lang="ru-RU" sz="20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6314" y="4929198"/>
            <a:ext cx="42148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Толочко П. П.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Древний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Киев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Киев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: Наукова думка, 1976. С. 17. </a:t>
            </a:r>
            <a:r>
              <a:rPr lang="uk-UA" sz="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(повна форма)</a:t>
            </a: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Повесть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Временн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х лет. С. 75-76. </a:t>
            </a:r>
            <a:r>
              <a:rPr lang="uk-UA" sz="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(коротка форма)  </a:t>
            </a:r>
            <a:endParaRPr lang="ru-RU" sz="1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/>
          <a:srcRect l="23118" t="35827" r="16593" b="16511"/>
          <a:stretch>
            <a:fillRect/>
          </a:stretch>
        </p:blipFill>
        <p:spPr bwMode="auto">
          <a:xfrm>
            <a:off x="214282" y="1214422"/>
            <a:ext cx="4286280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357166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altLang="ja-JP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PMingLiU" charset="-120"/>
                <a:cs typeface="Times New Roman" pitchFamily="18" charset="0"/>
              </a:rPr>
              <a:t>ПРИКЛАД </a:t>
            </a:r>
            <a:r>
              <a:rPr lang="en-US" altLang="ja-JP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PMingLiU" charset="-120"/>
                <a:cs typeface="Times New Roman" pitchFamily="18" charset="0"/>
              </a:rPr>
              <a:t> </a:t>
            </a:r>
            <a:r>
              <a:rPr lang="uk-UA" altLang="ja-JP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PMingLiU" charset="-120"/>
                <a:cs typeface="Times New Roman" pitchFamily="18" charset="0"/>
              </a:rPr>
              <a:t>ОФОРМЛЕННЯ </a:t>
            </a:r>
            <a:r>
              <a:rPr lang="en-US" altLang="ja-JP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PMingLiU" charset="-120"/>
                <a:cs typeface="Times New Roman" pitchFamily="18" charset="0"/>
              </a:rPr>
              <a:t> </a:t>
            </a:r>
            <a:r>
              <a:rPr lang="uk-UA" altLang="ja-JP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PMingLiU" charset="-120"/>
                <a:cs typeface="Times New Roman" pitchFamily="18" charset="0"/>
              </a:rPr>
              <a:t>ПОЗАТЕКСТОВИХ </a:t>
            </a:r>
            <a:r>
              <a:rPr lang="en-US" altLang="ja-JP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PMingLiU" charset="-120"/>
                <a:cs typeface="Times New Roman" pitchFamily="18" charset="0"/>
              </a:rPr>
              <a:t> </a:t>
            </a:r>
            <a:r>
              <a:rPr lang="uk-UA" altLang="ja-JP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PMingLiU" charset="-120"/>
                <a:cs typeface="Times New Roman" pitchFamily="18" charset="0"/>
              </a:rPr>
              <a:t>БІБЛІОГРФІЧНИХ ПОСИЛАНЬ  У  НАУКОВІЙ  РОБОТІ</a:t>
            </a:r>
            <a:endParaRPr lang="uk-UA" altLang="ja-JP" sz="2000" b="1" dirty="0" smtClean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/>
          <a:srcRect l="23388" t="29214" r="18063" b="8510"/>
          <a:stretch>
            <a:fillRect/>
          </a:stretch>
        </p:blipFill>
        <p:spPr bwMode="auto">
          <a:xfrm>
            <a:off x="4572000" y="1214422"/>
            <a:ext cx="442915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Овал 11"/>
          <p:cNvSpPr/>
          <p:nvPr/>
        </p:nvSpPr>
        <p:spPr>
          <a:xfrm>
            <a:off x="4572000" y="2000240"/>
            <a:ext cx="428628" cy="42862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858016" y="2000240"/>
            <a:ext cx="428628" cy="35719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571604" y="3929066"/>
            <a:ext cx="428628" cy="42862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5000628" y="2285992"/>
            <a:ext cx="1857388" cy="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000232" y="2357430"/>
            <a:ext cx="2571768" cy="17859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214282" y="4572008"/>
            <a:ext cx="8786874" cy="21796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85720" y="4572008"/>
            <a:ext cx="8643998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Де:</a:t>
            </a:r>
            <a:endParaRPr lang="ru-RU" altLang="ja-JP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b="1" baseline="30000" dirty="0" smtClean="0">
                <a:latin typeface="Times New Roman" pitchFamily="18" charset="0"/>
                <a:ea typeface="PMingLiU" charset="-120"/>
                <a:cs typeface="Times New Roman" pitchFamily="18" charset="0"/>
              </a:rPr>
              <a:t>18</a:t>
            </a:r>
            <a:r>
              <a:rPr lang="uk-UA" altLang="ja-JP" dirty="0" smtClean="0">
                <a:latin typeface="Times New Roman" pitchFamily="18" charset="0"/>
                <a:ea typeface="PMingLiU" charset="-120"/>
                <a:cs typeface="Times New Roman" pitchFamily="18" charset="0"/>
              </a:rPr>
              <a:t>Дашкевич Я. Р. Хто такий Михайло Грушевський. </a:t>
            </a:r>
            <a:r>
              <a:rPr lang="uk-UA" altLang="ja-JP" i="1" dirty="0" smtClean="0">
                <a:latin typeface="Times New Roman" pitchFamily="18" charset="0"/>
                <a:ea typeface="PMingLiU" charset="-120"/>
                <a:cs typeface="Times New Roman" pitchFamily="18" charset="0"/>
              </a:rPr>
              <a:t>Україна: Наука і культура</a:t>
            </a:r>
            <a:r>
              <a:rPr lang="uk-UA" altLang="ja-JP" dirty="0" smtClean="0">
                <a:latin typeface="Times New Roman" pitchFamily="18" charset="0"/>
                <a:ea typeface="PMingLiU" charset="-120"/>
                <a:cs typeface="Times New Roman" pitchFamily="18" charset="0"/>
              </a:rPr>
              <a:t>: щорічник. Київ, 1989. Вип. 23. С. 198. </a:t>
            </a:r>
            <a:r>
              <a:rPr lang="ru-RU" altLang="ja-JP" b="1" dirty="0" smtClean="0">
                <a:latin typeface="Times New Roman" pitchFamily="18" charset="0"/>
                <a:ea typeface="PMingLiU" charset="-120"/>
                <a:cs typeface="Times New Roman" pitchFamily="18" charset="0"/>
              </a:rPr>
              <a:t>– </a:t>
            </a:r>
            <a:r>
              <a:rPr lang="uk-UA" altLang="ja-JP" b="1" dirty="0" err="1" smtClean="0">
                <a:solidFill>
                  <a:srgbClr val="C00000"/>
                </a:solidFill>
                <a:latin typeface="Times New Roman" pitchFamily="18" charset="0"/>
                <a:ea typeface="PMingLiU" charset="-120"/>
                <a:cs typeface="Times New Roman" pitchFamily="18" charset="0"/>
              </a:rPr>
              <a:t>позатекстове</a:t>
            </a:r>
            <a:r>
              <a:rPr lang="uk-UA" altLang="ja-JP" b="1" dirty="0" smtClean="0">
                <a:solidFill>
                  <a:srgbClr val="C00000"/>
                </a:solidFill>
                <a:latin typeface="Times New Roman" pitchFamily="18" charset="0"/>
                <a:ea typeface="PMingLiU" charset="-120"/>
                <a:cs typeface="Times New Roman" pitchFamily="18" charset="0"/>
              </a:rPr>
              <a:t> бібліографічне посилання згідно з ДСТУ 8302:2015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ja-JP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ja-JP" b="1" dirty="0" smtClean="0">
                <a:latin typeface="Times New Roman" pitchFamily="18" charset="0"/>
                <a:ea typeface="PMingLiU" charset="-120"/>
                <a:cs typeface="Times New Roman" pitchFamily="18" charset="0"/>
              </a:rPr>
              <a:t>1. </a:t>
            </a:r>
            <a:r>
              <a:rPr lang="uk-UA" altLang="ja-JP" dirty="0" smtClean="0">
                <a:latin typeface="Times New Roman" pitchFamily="18" charset="0"/>
                <a:ea typeface="PMingLiU" charset="-120"/>
                <a:cs typeface="Times New Roman" pitchFamily="18" charset="0"/>
              </a:rPr>
              <a:t>Дашкевич Я. Р. Хто такий Михайло Грушевський. Україна: Наука і культура : щорічник. </a:t>
            </a:r>
            <a:r>
              <a:rPr lang="uk-UA" altLang="ja-JP" dirty="0" smtClean="0">
                <a:latin typeface="Times New Roman" pitchFamily="18" charset="0"/>
                <a:ea typeface="PMingLiU" charset="-120"/>
                <a:cs typeface="Times New Roman" pitchFamily="18" charset="0"/>
              </a:rPr>
              <a:t>– Київ</a:t>
            </a:r>
            <a:r>
              <a:rPr lang="uk-UA" altLang="ja-JP" dirty="0" smtClean="0">
                <a:latin typeface="Times New Roman" pitchFamily="18" charset="0"/>
                <a:ea typeface="PMingLiU" charset="-120"/>
                <a:cs typeface="Times New Roman" pitchFamily="18" charset="0"/>
              </a:rPr>
              <a:t>, 1989. </a:t>
            </a:r>
            <a:r>
              <a:rPr lang="uk-UA" altLang="ja-JP" dirty="0" smtClean="0">
                <a:latin typeface="Times New Roman" pitchFamily="18" charset="0"/>
                <a:ea typeface="PMingLiU" charset="-120"/>
                <a:cs typeface="Times New Roman" pitchFamily="18" charset="0"/>
              </a:rPr>
              <a:t>– Вип</a:t>
            </a:r>
            <a:r>
              <a:rPr lang="uk-UA" altLang="ja-JP" dirty="0" smtClean="0">
                <a:latin typeface="Times New Roman" pitchFamily="18" charset="0"/>
                <a:ea typeface="PMingLiU" charset="-120"/>
                <a:cs typeface="Times New Roman" pitchFamily="18" charset="0"/>
              </a:rPr>
              <a:t>. 23. </a:t>
            </a:r>
            <a:r>
              <a:rPr lang="uk-UA" altLang="ja-JP" dirty="0" smtClean="0">
                <a:latin typeface="Times New Roman" pitchFamily="18" charset="0"/>
                <a:ea typeface="PMingLiU" charset="-120"/>
                <a:cs typeface="Times New Roman" pitchFamily="18" charset="0"/>
              </a:rPr>
              <a:t>– С</a:t>
            </a:r>
            <a:r>
              <a:rPr lang="uk-UA" altLang="ja-JP" dirty="0" smtClean="0">
                <a:latin typeface="Times New Roman" pitchFamily="18" charset="0"/>
                <a:ea typeface="PMingLiU" charset="-120"/>
                <a:cs typeface="Times New Roman" pitchFamily="18" charset="0"/>
              </a:rPr>
              <a:t>. 198. – </a:t>
            </a:r>
            <a:r>
              <a:rPr lang="uk-UA" altLang="ja-JP" b="1" dirty="0" smtClean="0">
                <a:solidFill>
                  <a:srgbClr val="C00000"/>
                </a:solidFill>
                <a:latin typeface="Times New Roman" pitchFamily="18" charset="0"/>
                <a:ea typeface="PMingLiU" charset="-120"/>
                <a:cs typeface="Times New Roman" pitchFamily="18" charset="0"/>
              </a:rPr>
              <a:t>використане джерело</a:t>
            </a:r>
            <a:endParaRPr lang="uk-UA" altLang="ja-JP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786578" y="3143248"/>
            <a:ext cx="428628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214282" y="1714488"/>
            <a:ext cx="428628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500042"/>
            <a:ext cx="785818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ПОВТОРНЕ БІБЛІОГРАФІЧНЕ ПОСИЛАННЯ </a:t>
            </a:r>
            <a:endParaRPr lang="ru-RU" sz="24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2643182"/>
          <a:ext cx="8786874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500034" y="1142984"/>
          <a:ext cx="8215370" cy="1214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785794"/>
            <a:ext cx="778674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000" b="1" dirty="0" err="1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Внутрішньотекстове</a:t>
            </a:r>
            <a:r>
              <a:rPr lang="uk-UA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посилання</a:t>
            </a:r>
            <a:endParaRPr lang="ru-RU" sz="20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14290"/>
            <a:ext cx="82153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ПОВТОРНЕ БІБЛІОГРАФІЧНЕ ПОСИЛАННЯ </a:t>
            </a:r>
            <a:endParaRPr lang="ru-RU" sz="24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 l="21360" t="36617" r="7437" b="10897"/>
          <a:stretch>
            <a:fillRect/>
          </a:stretch>
        </p:blipFill>
        <p:spPr bwMode="auto">
          <a:xfrm>
            <a:off x="3929058" y="1500174"/>
            <a:ext cx="4572032" cy="4000527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929058" y="1571612"/>
            <a:ext cx="4500594" cy="135732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2874" y="3429000"/>
            <a:ext cx="4476777" cy="78581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57224" y="1857364"/>
            <a:ext cx="2160000" cy="90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ПЕРВИННЕ</a:t>
            </a:r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57224" y="3357562"/>
            <a:ext cx="2160000" cy="90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ПОВТОРНЕ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>
            <a:stCxn id="8" idx="3"/>
          </p:cNvCxnSpPr>
          <p:nvPr/>
        </p:nvCxnSpPr>
        <p:spPr>
          <a:xfrm flipV="1">
            <a:off x="3017224" y="2143116"/>
            <a:ext cx="911834" cy="1642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9" idx="3"/>
            <a:endCxn id="7" idx="1"/>
          </p:cNvCxnSpPr>
          <p:nvPr/>
        </p:nvCxnSpPr>
        <p:spPr>
          <a:xfrm flipV="1">
            <a:off x="3017224" y="3790950"/>
            <a:ext cx="954701" cy="166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85729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ПОВТОРНЕ БІБЛІОГРАФІЧНЕ ПОСИЛАННЯ </a:t>
            </a:r>
            <a:endParaRPr lang="ru-RU" sz="24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785794"/>
            <a:ext cx="692948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Підрядкове посилання</a:t>
            </a:r>
            <a:endParaRPr lang="uk-UA" sz="20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l="24260" t="3860" r="22317" b="7169"/>
          <a:stretch>
            <a:fillRect/>
          </a:stretch>
        </p:blipFill>
        <p:spPr bwMode="auto">
          <a:xfrm>
            <a:off x="142844" y="1285860"/>
            <a:ext cx="4714876" cy="5214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Блок-схема: узел 4"/>
          <p:cNvSpPr/>
          <p:nvPr/>
        </p:nvSpPr>
        <p:spPr>
          <a:xfrm>
            <a:off x="1071538" y="1643050"/>
            <a:ext cx="357190" cy="357190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3571868" y="2428868"/>
            <a:ext cx="357190" cy="357190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857224" y="3500438"/>
            <a:ext cx="357190" cy="357190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1785918" y="4000504"/>
            <a:ext cx="357190" cy="357190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5715016"/>
            <a:ext cx="3643338" cy="71438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>
            <a:stCxn id="7" idx="4"/>
          </p:cNvCxnSpPr>
          <p:nvPr/>
        </p:nvCxnSpPr>
        <p:spPr>
          <a:xfrm rot="5400000">
            <a:off x="-160767" y="4518430"/>
            <a:ext cx="1857388" cy="5357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-1018025" y="3518298"/>
            <a:ext cx="3714779" cy="6786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8" idx="2"/>
          </p:cNvCxnSpPr>
          <p:nvPr/>
        </p:nvCxnSpPr>
        <p:spPr>
          <a:xfrm rot="10800000" flipV="1">
            <a:off x="500034" y="4179098"/>
            <a:ext cx="1285884" cy="15359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6" idx="3"/>
          </p:cNvCxnSpPr>
          <p:nvPr/>
        </p:nvCxnSpPr>
        <p:spPr>
          <a:xfrm rot="5400000">
            <a:off x="571473" y="2662311"/>
            <a:ext cx="2981267" cy="31241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4926184" y="1690577"/>
            <a:ext cx="4129750" cy="45720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143504" y="2000240"/>
            <a:ext cx="3571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Оформлення підрядкового посилання за  ДСТУ 8302:2015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00628" y="2786058"/>
            <a:ext cx="4000528" cy="31393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Первинне посилання</a:t>
            </a:r>
          </a:p>
          <a:p>
            <a:pPr algn="just"/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211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Толочко П. П. Київська Русь. Київ, 1996. С. 142. 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Повторне посилання</a:t>
            </a:r>
          </a:p>
          <a:p>
            <a:pPr algn="just"/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212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Там само. С. 137–140.</a:t>
            </a:r>
          </a:p>
          <a:p>
            <a:pPr algn="just"/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Первинне посилання</a:t>
            </a:r>
          </a:p>
          <a:p>
            <a:pPr algn="just"/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213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Пріцак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О. Печеніги.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Український історик.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1970. № 1–3. С. 97.</a:t>
            </a:r>
          </a:p>
          <a:p>
            <a:pPr algn="just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Повторне посилання</a:t>
            </a:r>
          </a:p>
          <a:p>
            <a:pPr algn="just"/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214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Там само.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42853"/>
            <a:ext cx="84296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ПОВТОРНЕ  БІБЛІОГРАФІЧНЕ  ПОСИЛАННЯ </a:t>
            </a:r>
            <a:endParaRPr lang="ru-RU" sz="20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428604"/>
            <a:ext cx="533331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b="1" dirty="0" err="1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Позатекстове</a:t>
            </a:r>
            <a:r>
              <a:rPr lang="uk-UA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посилання</a:t>
            </a:r>
            <a:endParaRPr lang="uk-UA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 l="11049" t="5699" r="7730" b="15661"/>
          <a:stretch>
            <a:fillRect/>
          </a:stretch>
        </p:blipFill>
        <p:spPr bwMode="auto">
          <a:xfrm>
            <a:off x="4643438" y="785794"/>
            <a:ext cx="4500562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4714876" y="4143380"/>
            <a:ext cx="4214842" cy="25717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4143380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Оформлення </a:t>
            </a:r>
            <a:r>
              <a:rPr lang="uk-UA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позатекстового</a:t>
            </a: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посилання за  ДСТУ 8302:2015</a:t>
            </a:r>
          </a:p>
        </p:txBody>
      </p:sp>
      <p:pic>
        <p:nvPicPr>
          <p:cNvPr id="9" name="Рисунок 8"/>
          <p:cNvPicPr/>
          <p:nvPr/>
        </p:nvPicPr>
        <p:blipFill>
          <a:blip r:embed="rId3"/>
          <a:srcRect l="8524" t="4228" r="17845" b="11010"/>
          <a:stretch>
            <a:fillRect/>
          </a:stretch>
        </p:blipFill>
        <p:spPr bwMode="auto">
          <a:xfrm>
            <a:off x="0" y="3571876"/>
            <a:ext cx="4572000" cy="31458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Блок-схема: узел 10"/>
          <p:cNvSpPr/>
          <p:nvPr/>
        </p:nvSpPr>
        <p:spPr>
          <a:xfrm>
            <a:off x="2786050" y="4357694"/>
            <a:ext cx="385762" cy="357190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714876" y="3143248"/>
            <a:ext cx="214314" cy="248538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714876" y="4714884"/>
            <a:ext cx="41434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Первинне посилання</a:t>
            </a:r>
          </a:p>
          <a:p>
            <a:pPr algn="just"/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Толочко П. П.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Древний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Киев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Киев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: Наукова думка, 1976. С. 17. </a:t>
            </a:r>
          </a:p>
          <a:p>
            <a:pPr algn="just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Повторне посилання</a:t>
            </a:r>
          </a:p>
          <a:p>
            <a:pPr algn="just"/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Там само. С. 34.</a:t>
            </a:r>
          </a:p>
          <a:p>
            <a:endParaRPr lang="ru-RU" dirty="0"/>
          </a:p>
        </p:txBody>
      </p:sp>
      <p:pic>
        <p:nvPicPr>
          <p:cNvPr id="20" name="Рисунок 19"/>
          <p:cNvPicPr/>
          <p:nvPr/>
        </p:nvPicPr>
        <p:blipFill>
          <a:blip r:embed="rId4" cstate="print"/>
          <a:srcRect t="4228" r="4207" b="14519"/>
          <a:stretch>
            <a:fillRect/>
          </a:stretch>
        </p:blipFill>
        <p:spPr bwMode="auto">
          <a:xfrm>
            <a:off x="0" y="785794"/>
            <a:ext cx="4572000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Блок-схема: узел 20"/>
          <p:cNvSpPr/>
          <p:nvPr/>
        </p:nvSpPr>
        <p:spPr>
          <a:xfrm>
            <a:off x="857224" y="1928802"/>
            <a:ext cx="357190" cy="357190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4643438" y="1285860"/>
            <a:ext cx="285752" cy="314324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 стрелкой 28"/>
          <p:cNvCxnSpPr>
            <a:stCxn id="21" idx="6"/>
            <a:endCxn id="27" idx="2"/>
          </p:cNvCxnSpPr>
          <p:nvPr/>
        </p:nvCxnSpPr>
        <p:spPr>
          <a:xfrm flipV="1">
            <a:off x="1214414" y="1443022"/>
            <a:ext cx="3429024" cy="6643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1" idx="7"/>
            <a:endCxn id="12" idx="3"/>
          </p:cNvCxnSpPr>
          <p:nvPr/>
        </p:nvCxnSpPr>
        <p:spPr>
          <a:xfrm rot="5400000" flipH="1" flipV="1">
            <a:off x="3403483" y="3067224"/>
            <a:ext cx="1054615" cy="16309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642918"/>
            <a:ext cx="792961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КОМПЛЕКСНЕ  БІБЛІОГРАФІЧНЕ  ПОСИЛАННЯ</a:t>
            </a:r>
            <a:endParaRPr lang="uk-UA" sz="24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357158" y="1285860"/>
          <a:ext cx="857256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928670"/>
            <a:ext cx="5786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500034" y="1071546"/>
          <a:ext cx="8286808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 l="22715" t="19291" r="24455" b="44292"/>
          <a:stretch>
            <a:fillRect/>
          </a:stretch>
        </p:blipFill>
        <p:spPr bwMode="auto">
          <a:xfrm>
            <a:off x="214282" y="1142984"/>
            <a:ext cx="8572560" cy="52864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20241" t="2941" r="21957" b="7353"/>
          <a:stretch>
            <a:fillRect/>
          </a:stretch>
        </p:blipFill>
        <p:spPr bwMode="auto">
          <a:xfrm>
            <a:off x="357158" y="1000108"/>
            <a:ext cx="4286280" cy="4929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857224" y="357166"/>
            <a:ext cx="7786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КОМПЛЕКСНЕ  БІБЛІОГРАФІЧНЕ  ПОСИЛАННЯ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429124" y="1643050"/>
            <a:ext cx="4572032" cy="34196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3728" y="1864426"/>
            <a:ext cx="4572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Оформлення комплексного підрядкового посилання  за  ДСТУ 8302:2015</a:t>
            </a:r>
          </a:p>
        </p:txBody>
      </p:sp>
      <p:sp>
        <p:nvSpPr>
          <p:cNvPr id="6" name="Блок-схема: узел 5"/>
          <p:cNvSpPr/>
          <p:nvPr/>
        </p:nvSpPr>
        <p:spPr>
          <a:xfrm>
            <a:off x="642910" y="1643050"/>
            <a:ext cx="214314" cy="214314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4786322"/>
            <a:ext cx="3857652" cy="71438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>
            <a:stCxn id="6" idx="4"/>
          </p:cNvCxnSpPr>
          <p:nvPr/>
        </p:nvCxnSpPr>
        <p:spPr>
          <a:xfrm rot="5400000">
            <a:off x="-767990" y="3268265"/>
            <a:ext cx="2928958" cy="1071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00562" y="2714620"/>
            <a:ext cx="435771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600" baseline="30000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Історія Академії наук Української РСР. Київ, 1967. Кн. 1. С. 323 ;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Сарбей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В. Г. Історична наука на Україні за часів радянської влади. Київ, 1973. С. 19-20 ; Р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ычка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В. М. Историография образования и развития Древнерусского государства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Историография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истории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i="1" dirty="0" err="1" smtClean="0">
                <a:latin typeface="Times New Roman" pitchFamily="18" charset="0"/>
                <a:cs typeface="Times New Roman" pitchFamily="18" charset="0"/>
              </a:rPr>
              <a:t>Украинской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 ССР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: книга.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Киев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, 1987. С. 39.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500034" y="1000108"/>
          <a:ext cx="828680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1428736"/>
          <a:ext cx="8715436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5786" y="500043"/>
            <a:ext cx="8001056" cy="85725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БІБЛІОГРАФІЧНІ  ПОСИЛАННЯ  НА ЕЛЕКТРОННИЙ  РЕСУРС</a:t>
            </a:r>
            <a:endParaRPr lang="ru-RU" sz="2400" b="1" cap="none" spc="0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1"/>
            <a:ext cx="8786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ОСОБЛИВОСТІ  СКЛАДАННЯ  БІБЛІОГРАФІЧНОГО ПОСИЛАННЯ  НА ЕЛЕКТРОННИЙ  РЕСУРС </a:t>
            </a:r>
            <a:r>
              <a:rPr lang="uk-UA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ВІДДАЛЕНОГО ДОСТУПУ</a:t>
            </a:r>
            <a:endParaRPr lang="ru-RU" sz="20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214282" y="928670"/>
          <a:ext cx="8786874" cy="59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12085" t="10712" r="48879" b="8436"/>
          <a:stretch>
            <a:fillRect/>
          </a:stretch>
        </p:blipFill>
        <p:spPr bwMode="auto">
          <a:xfrm>
            <a:off x="17956" y="862213"/>
            <a:ext cx="4143372" cy="442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785786" y="214291"/>
            <a:ext cx="78581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БІБЛІОГРАФІЧНЕ ПОСИЛАННЯ НА ЕЛЕКТРОННИЙ РЕСУРС ВІДДАЛЕНОГО ДОСТУПУ</a:t>
            </a:r>
            <a:endParaRPr lang="ru-RU" sz="20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/>
          <a:srcRect l="7376" t="56985" r="10717" b="22989"/>
          <a:stretch>
            <a:fillRect/>
          </a:stretch>
        </p:blipFill>
        <p:spPr bwMode="auto">
          <a:xfrm>
            <a:off x="32569" y="5177696"/>
            <a:ext cx="7358082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Блок-схема: узел 4"/>
          <p:cNvSpPr/>
          <p:nvPr/>
        </p:nvSpPr>
        <p:spPr>
          <a:xfrm flipH="1">
            <a:off x="2857488" y="1071546"/>
            <a:ext cx="285752" cy="285752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857224" y="4786322"/>
            <a:ext cx="285752" cy="285752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3" y="5286388"/>
            <a:ext cx="7143801" cy="92869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-392950" y="2107406"/>
            <a:ext cx="4071966" cy="25717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6" idx="3"/>
          </p:cNvCxnSpPr>
          <p:nvPr/>
        </p:nvCxnSpPr>
        <p:spPr>
          <a:xfrm rot="5400000">
            <a:off x="250005" y="5137387"/>
            <a:ext cx="756227" cy="5419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4214810" y="1000108"/>
            <a:ext cx="4786346" cy="378621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357686" y="1214422"/>
            <a:ext cx="46434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Оформлення посилання на електронний ресурс за  ДСТУ 8302:2015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14811" y="2071678"/>
            <a:ext cx="47863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600" b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Program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Wieloletni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Narodowy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Program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Rozwoju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Czytelnictwa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 URL: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http://men.gov.pl/wp-content/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uploads/2015/10/uchwala-nr-180-rm-z-2015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r.-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narodowy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-program-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rozwoju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czytelnictwa.pdf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дата звернення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: 02.08.2016).</a:t>
            </a:r>
          </a:p>
          <a:p>
            <a:pPr algn="just"/>
            <a:r>
              <a:rPr lang="uk-UA" sz="16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Бібліотечна Україна в цифрах (2013-2014 рр.) : </a:t>
            </a:r>
          </a:p>
          <a:p>
            <a:pPr algn="just"/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стат. зб. // Бібліотечному фахівцю :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сайт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URL: </a:t>
            </a:r>
          </a:p>
          <a:p>
            <a:pPr algn="just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http://profy.nplu.org/articles.php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lng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uk&amp;pg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=7460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(дата звернення : 02.08.2016).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57166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БІБЛІОГРАФІЧНЕ ПОСИЛАННЯ НА ЕЛЕКТРОННИЙ РЕСУРС ЛОКАЛЬНОГО ДОСТУПУ</a:t>
            </a:r>
            <a:endParaRPr lang="ru-RU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428736"/>
            <a:ext cx="4000528" cy="45005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180975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uk-UA" altLang="ja-JP" sz="1600" b="1" dirty="0" smtClean="0">
                <a:solidFill>
                  <a:schemeClr val="tx1"/>
                </a:solidFill>
                <a:latin typeface="Times New Roman" pitchFamily="18" charset="0"/>
                <a:ea typeface="PMingLiU" charset="-120"/>
                <a:cs typeface="Times New Roman" pitchFamily="18" charset="0"/>
              </a:rPr>
              <a:t>У бібліографічному посиланні на електронний ресурс локального доступу після вихідних даних подають відомості про кількість фізичних одиниць (арабськими цифрами) та вид носія інформації (наприклад, електронний оптичний диск). У дужках можна подавати відомості про вид оптичного диска (CD-R, CD-RW, DVD-R тощо)</a:t>
            </a:r>
            <a:endParaRPr lang="uk-UA" altLang="ja-JP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72000" y="1428736"/>
            <a:ext cx="4286280" cy="19288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Arial" pitchFamily="34" charset="0"/>
              <a:buChar char="•"/>
            </a:pPr>
            <a:r>
              <a:rPr lang="uk-UA" altLang="ja-JP" sz="1600" dirty="0" smtClean="0">
                <a:solidFill>
                  <a:schemeClr val="tx1"/>
                </a:solidFill>
                <a:latin typeface="Times New Roman" pitchFamily="18" charset="0"/>
                <a:ea typeface="PMingLiU" charset="-120"/>
                <a:cs typeface="Times New Roman" pitchFamily="18" charset="0"/>
              </a:rPr>
              <a:t> Кадомський С. В. Взаємозамінність, стандартизація та технічні вимірювання деталей машин. Українсько-англійський тлумачний словник [Електронний ресурс] / Нац. ун-т харч. </a:t>
            </a:r>
            <a:r>
              <a:rPr lang="uk-UA" altLang="ja-JP" sz="1600" dirty="0" err="1" smtClean="0">
                <a:solidFill>
                  <a:schemeClr val="tx1"/>
                </a:solidFill>
                <a:latin typeface="Times New Roman" pitchFamily="18" charset="0"/>
                <a:ea typeface="PMingLiU" charset="-120"/>
                <a:cs typeface="Times New Roman" pitchFamily="18" charset="0"/>
              </a:rPr>
              <a:t>технол</a:t>
            </a:r>
            <a:r>
              <a:rPr lang="uk-UA" altLang="ja-JP" sz="1600" dirty="0" smtClean="0">
                <a:solidFill>
                  <a:schemeClr val="tx1"/>
                </a:solidFill>
                <a:latin typeface="Times New Roman" pitchFamily="18" charset="0"/>
                <a:ea typeface="PMingLiU" charset="-120"/>
                <a:cs typeface="Times New Roman" pitchFamily="18" charset="0"/>
              </a:rPr>
              <a:t>. Електрон. текст. дані. Київ, 2016. </a:t>
            </a:r>
            <a:r>
              <a:rPr lang="uk-UA" altLang="ja-JP" sz="1600" b="1" dirty="0" smtClean="0">
                <a:solidFill>
                  <a:schemeClr val="tx1"/>
                </a:solidFill>
                <a:latin typeface="Times New Roman" pitchFamily="18" charset="0"/>
                <a:ea typeface="PMingLiU" charset="-120"/>
                <a:cs typeface="Times New Roman" pitchFamily="18" charset="0"/>
              </a:rPr>
              <a:t>1 електрон. </a:t>
            </a:r>
            <a:r>
              <a:rPr lang="uk-UA" altLang="ja-JP" sz="1600" b="1" dirty="0" err="1" smtClean="0">
                <a:solidFill>
                  <a:schemeClr val="tx1"/>
                </a:solidFill>
                <a:latin typeface="Times New Roman" pitchFamily="18" charset="0"/>
                <a:ea typeface="PMingLiU" charset="-120"/>
                <a:cs typeface="Times New Roman" pitchFamily="18" charset="0"/>
              </a:rPr>
              <a:t>опт</a:t>
            </a:r>
            <a:r>
              <a:rPr lang="uk-UA" altLang="ja-JP" sz="1600" b="1" dirty="0" smtClean="0">
                <a:solidFill>
                  <a:schemeClr val="tx1"/>
                </a:solidFill>
                <a:latin typeface="Times New Roman" pitchFamily="18" charset="0"/>
                <a:ea typeface="PMingLiU" charset="-120"/>
                <a:cs typeface="Times New Roman" pitchFamily="18" charset="0"/>
              </a:rPr>
              <a:t>. диск (CD-R).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3571876"/>
            <a:ext cx="4357718" cy="24288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Інтегрована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лексикографічна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система «Словники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uk-UA" altLang="ja-JP" sz="1600" dirty="0" smtClean="0">
                <a:solidFill>
                  <a:schemeClr val="tx1"/>
                </a:solidFill>
                <a:latin typeface="Times New Roman" pitchFamily="18" charset="0"/>
                <a:ea typeface="PMingLiU" charset="-120"/>
                <a:cs typeface="Times New Roman" pitchFamily="18" charset="0"/>
              </a:rPr>
              <a:t>[Електронний ресурс]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/ В. А. Широков та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; НАН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мовно-інформац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фонд.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Версія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3.0.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Київ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Довіра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2006. 1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електрон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опт. диск (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CD-ROM). (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Абв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...). Систем.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вимоги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Pentium-II/300 ; 64Mb RAM ; Micro-soft Windows XP ; 60 Mb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вільного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дискового простору ;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NET Framework 2.0.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857232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БІБЛІОГРАФІЧНЕ </a:t>
            </a:r>
            <a:r>
              <a:rPr lang="uk-UA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ВНУТРІШНЬОТЕКСТОВЕ </a:t>
            </a:r>
            <a:r>
              <a:rPr lang="ru-RU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ПОСИЛАННЯ НА ЕЛЕКТРОННИЙ РЕСУРС ЛОКАЛЬНОГО ДОСТУПУ</a:t>
            </a:r>
            <a:endParaRPr lang="ru-RU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14348" y="2214554"/>
            <a:ext cx="8001056" cy="427809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Однією з найважливіших умов навчання дітей дошкільного віку іноземній мові є формування в них позитивного ставлення до процесу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вцілому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до пізнавальних інтересів. Тому заняття має бути організоване таким чином, щоб діти працювали із задоволенням. Дітям треба допомагати добиватися успіхів, тобто допомагати здобувати знання і навички та застосовувати їх на практиці.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Знайомі казкові персонажі зможуть максимально ефективно стимулювати дитину до вивчення англійської мови, викликавши в неї безпосередній інтерес, оскільки у дітей дошкільного віку довільне регулювання поведінки – ще не достатньо розвинене (Англійська мова для дітей [Електронний ресурс] :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навч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посіб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/ компанія "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Атлантік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". – Дані і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Київ :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Атлантік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2008. 1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опт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диск (CD-R). (Дитяча колекція). Систем. вимоги: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Pentium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1200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МГц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; 128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Mb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RAM ; Microsoft Windows XP ; інтегроване відео. – Назва з етикетки диска). Веселі та цікаві казкові сюжети сприятимуть формуванню позитивного ставлення до процесу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вцілому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створюючи потрібну для початкового етапу навчання англійської мови внутрішню мотивацію: комунікативну, що засновуються на бажанні дітей спілкуватися англійською мовою;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лінгвопізнавальну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що опирається на позитивне ставлення до самого мовного матеріалу; інструментальну, в основі якої – позитивне сприймання дітьми певних форм роботи.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4348" y="4214818"/>
            <a:ext cx="8001056" cy="107157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28662" y="1500174"/>
            <a:ext cx="7429552" cy="64294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142976" y="1643050"/>
            <a:ext cx="6786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наводиться в круглих дужках безпосередньо в тексті документа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ПІДРЯДКОВЕ </a:t>
            </a:r>
            <a:r>
              <a:rPr lang="ru-RU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БІБЛІОГРАФІЧНЕ ПОСИЛАННЯ </a:t>
            </a:r>
          </a:p>
          <a:p>
            <a:pPr algn="ctr"/>
            <a:r>
              <a:rPr lang="ru-RU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 ЕЛЕКТРОННИЙ РЕСУРС ЛОКАЛЬНОГО ДОСТУПУ</a:t>
            </a:r>
            <a:endParaRPr lang="ru-RU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714348" y="1000108"/>
          <a:ext cx="7572428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Блок-схема: узел 4"/>
          <p:cNvSpPr/>
          <p:nvPr/>
        </p:nvSpPr>
        <p:spPr>
          <a:xfrm>
            <a:off x="4071934" y="2928934"/>
            <a:ext cx="285752" cy="285752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785786" y="5357826"/>
            <a:ext cx="357190" cy="357190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cxnSp>
        <p:nvCxnSpPr>
          <p:cNvPr id="8" name="Прямая со стрелкой 7"/>
          <p:cNvCxnSpPr>
            <a:stCxn id="5" idx="3"/>
            <a:endCxn id="6" idx="7"/>
          </p:cNvCxnSpPr>
          <p:nvPr/>
        </p:nvCxnSpPr>
        <p:spPr>
          <a:xfrm rot="5400000">
            <a:off x="1483576" y="2779930"/>
            <a:ext cx="2237296" cy="30231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2"/>
          <a:srcRect l="18930" t="25797" r="43538" b="11182"/>
          <a:stretch>
            <a:fillRect/>
          </a:stretch>
        </p:blipFill>
        <p:spPr bwMode="auto">
          <a:xfrm>
            <a:off x="357158" y="1643050"/>
            <a:ext cx="450059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661185" y="42530"/>
            <a:ext cx="79296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ПОЗАТЕКСТОВЕ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БІБЛІОГРАФІЧНЕ ПОСИЛАННЯ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ЕЛЕКТРОННИЙ РЕСУРС ЛОКАЛЬНОГО ДОСТУПУ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642918"/>
            <a:ext cx="8429684" cy="10001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Aft>
                <a:spcPts val="600"/>
              </a:spcAft>
            </a:pPr>
            <a:endParaRPr lang="uk-UA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Aft>
                <a:spcPts val="600"/>
              </a:spcAft>
            </a:pP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Посилання наводяться у кінці усього документа або окремих грав, розділів чи частин, застосовуючи наскрізне нумерування. </a:t>
            </a:r>
            <a:r>
              <a:rPr lang="uk-UA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Позатекстове</a:t>
            </a:r>
            <a:r>
              <a:rPr lang="uk-UA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посилання пов’язують із фрагментом тексту документа за допомогою знаків виноски, які вказують у квадратних дужках після відповідного тексту або виносять на верхню лінію шрифту</a:t>
            </a:r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/>
          <a:srcRect l="51331" t="27164" r="3903" b="22885"/>
          <a:stretch>
            <a:fillRect/>
          </a:stretch>
        </p:blipFill>
        <p:spPr bwMode="auto">
          <a:xfrm>
            <a:off x="4857752" y="1643050"/>
            <a:ext cx="414340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024356" y="4143380"/>
            <a:ext cx="8055850" cy="26827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uk-UA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Оформлення посилання на електронний ресурс за  ДСТУ 8302:2015</a:t>
            </a:r>
          </a:p>
          <a:p>
            <a:pPr lvl="0" algn="just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 Князев А. </a:t>
            </a:r>
            <a:r>
              <a:rPr lang="ru-RU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Знциклопедический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словарь СМИ. Москва, 2008</a:t>
            </a:r>
            <a:r>
              <a:rPr lang="en-US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370 с.</a:t>
            </a:r>
          </a:p>
          <a:p>
            <a:pPr lvl="0"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Косачева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 А.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Медиаконвергенция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интернет-журналистика [</a:t>
            </a:r>
            <a:r>
              <a:rPr lang="uk-UA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Електронний ресурс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// Перша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Всеукраїнська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школа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бібліотечного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жур­наліста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 метод</a:t>
            </a:r>
            <a:r>
              <a:rPr lang="uk-UA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матеріали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ХДНБ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ім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В. Г. Короленка, 21–24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жовт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2013 р., м.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Харків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Харк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держ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наук, б-ка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ім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В. Г. Короленка.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Харків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 ХДНБК, 2013. 1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електрон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опт. диск (С</a:t>
            </a:r>
            <a:r>
              <a:rPr lang="en-US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Косачева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 А. Специфика использования разных компьютерных программ по верстке газет и журналов в библиотечной журналистике [</a:t>
            </a:r>
            <a:r>
              <a:rPr lang="uk-UA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Електронний ресурс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// Перша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Всеукраїнська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школа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бібліотечного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журналіста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 метод.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матеріали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ХДНБ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ім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В. Г. Ко­роленка, 21–24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жовт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2013 р., м.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Харків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Харк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держ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наук, б-ка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ім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В. Г. Короленка.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Харків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 ХДНБК, 2013. 1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електрон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опт. диск (СD-</a:t>
            </a:r>
            <a:r>
              <a:rPr lang="en-US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ROM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 algn="just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ru-RU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Косачова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 О. </a:t>
            </a:r>
            <a:r>
              <a:rPr lang="ru-RU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тенденції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становлення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бібліотечної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журналістики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Вісник</a:t>
            </a:r>
            <a:r>
              <a:rPr lang="ru-RU" sz="13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Книжкової</a:t>
            </a:r>
            <a:r>
              <a:rPr lang="ru-RU" sz="13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Палати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2015. № 5. С. 48–52.</a:t>
            </a:r>
          </a:p>
          <a:p>
            <a:pPr algn="ctr"/>
            <a:endParaRPr lang="ru-RU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2643174" y="2000240"/>
            <a:ext cx="357190" cy="357190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857224" y="3857628"/>
            <a:ext cx="357190" cy="357190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786314" y="1857364"/>
            <a:ext cx="357190" cy="357190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4786314" y="2786058"/>
            <a:ext cx="357190" cy="357190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1142976" y="4786322"/>
            <a:ext cx="357190" cy="357190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1142976" y="5572140"/>
            <a:ext cx="357190" cy="357190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>
            <a:stCxn id="10" idx="6"/>
            <a:endCxn id="13" idx="2"/>
          </p:cNvCxnSpPr>
          <p:nvPr/>
        </p:nvCxnSpPr>
        <p:spPr>
          <a:xfrm flipV="1">
            <a:off x="3000364" y="2035959"/>
            <a:ext cx="1785950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2" idx="7"/>
            <a:endCxn id="14" idx="3"/>
          </p:cNvCxnSpPr>
          <p:nvPr/>
        </p:nvCxnSpPr>
        <p:spPr>
          <a:xfrm rot="5400000" flipH="1" flipV="1">
            <a:off x="2590865" y="1662179"/>
            <a:ext cx="818998" cy="36765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3" idx="2"/>
            <a:endCxn id="15" idx="7"/>
          </p:cNvCxnSpPr>
          <p:nvPr/>
        </p:nvCxnSpPr>
        <p:spPr>
          <a:xfrm rot="10800000" flipV="1">
            <a:off x="1447858" y="2035959"/>
            <a:ext cx="3338457" cy="28026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4" idx="3"/>
            <a:endCxn id="16" idx="7"/>
          </p:cNvCxnSpPr>
          <p:nvPr/>
        </p:nvCxnSpPr>
        <p:spPr>
          <a:xfrm rot="5400000">
            <a:off x="1876485" y="2662311"/>
            <a:ext cx="2533510" cy="33907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57158" y="1214422"/>
            <a:ext cx="842968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uk-U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PMingLiU"/>
                <a:cs typeface="Times New Roman" pitchFamily="18" charset="0"/>
              </a:rPr>
              <a:t>  </a:t>
            </a:r>
            <a:r>
              <a:rPr kumimoji="0" lang="uk-U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/>
                <a:cs typeface="Times New Roman" pitchFamily="18" charset="0"/>
              </a:rPr>
              <a:t>ДСТУ 8302:2015. Інформація та документація. Бібліографічне посилання. Загальні положення та правила складання. </a:t>
            </a:r>
            <a:r>
              <a:rPr kumimoji="0" lang="uk-UA" altLang="ja-JP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PMingLiU"/>
                <a:cs typeface="Times New Roman" pitchFamily="18" charset="0"/>
              </a:rPr>
              <a:t>Чинний від 2015–06–22</a:t>
            </a:r>
            <a:r>
              <a:rPr kumimoji="0" lang="uk-U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/>
                <a:cs typeface="Times New Roman" pitchFamily="18" charset="0"/>
              </a:rPr>
              <a:t>.</a:t>
            </a:r>
            <a:r>
              <a:rPr kumimoji="0" lang="uk-UA" altLang="ja-JP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PMingLiU"/>
                <a:cs typeface="Times New Roman" pitchFamily="18" charset="0"/>
              </a:rPr>
              <a:t> Київ : Держстандарт України, 2016. – 16 с. – (Національний стандарт України)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endParaRPr kumimoji="0" lang="ru-RU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uk-UA" altLang="ja-JP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PMingLiU"/>
                <a:cs typeface="Times New Roman" pitchFamily="18" charset="0"/>
              </a:rPr>
              <a:t>  ДСТУ ГОСТ 7.1:2006. Бібліографічний запис. Бібліографічний опис. Загальні вимоги та правила складання (ГОСТ 7.1–2003, IDT). – Чинний від 2007–07–01. – Київ : Держстандарт України, 2007. – 58 с. – (Національний стандарт України)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endParaRPr kumimoji="0" lang="ru-RU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180975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uk-U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/>
                <a:cs typeface="Times New Roman" pitchFamily="18" charset="0"/>
              </a:rPr>
              <a:t>  Про затвердження Вимог до оформлення </a:t>
            </a:r>
            <a:r>
              <a:rPr lang="uk-UA" altLang="ja-JP" sz="2000" dirty="0" smtClean="0">
                <a:latin typeface="Times New Roman" pitchFamily="18" charset="0"/>
                <a:ea typeface="PMingLiU"/>
                <a:cs typeface="Times New Roman" pitchFamily="18" charset="0"/>
              </a:rPr>
              <a:t>дисертації </a:t>
            </a:r>
            <a:r>
              <a:rPr kumimoji="0" lang="uk-UA" altLang="zh-TW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/>
                <a:cs typeface="Times New Roman" pitchFamily="18" charset="0"/>
              </a:rPr>
              <a:t>: наказ Міністерства освіти України</a:t>
            </a:r>
            <a:r>
              <a:rPr kumimoji="0" lang="uk-U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/>
                <a:cs typeface="Times New Roman" pitchFamily="18" charset="0"/>
              </a:rPr>
              <a:t> // Відомості Верховної Ради України : офіційний </a:t>
            </a:r>
            <a:r>
              <a:rPr kumimoji="0" lang="uk-UA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/>
                <a:cs typeface="Times New Roman" pitchFamily="18" charset="0"/>
              </a:rPr>
              <a:t>веб-портал</a:t>
            </a:r>
            <a:r>
              <a:rPr kumimoji="0" lang="uk-U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/>
                <a:cs typeface="Times New Roman" pitchFamily="18" charset="0"/>
              </a:rPr>
              <a:t>. – Режим доступу : http://zakon2.rada.gov.ua/laws/show/z0155-17. –</a:t>
            </a:r>
            <a:r>
              <a:rPr kumimoji="0" lang="uk-U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uk-U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/>
                <a:cs typeface="Times New Roman" pitchFamily="18" charset="0"/>
              </a:rPr>
              <a:t>Назва з екрана. – (дата</a:t>
            </a:r>
            <a:r>
              <a:rPr kumimoji="0" lang="uk-UA" altLang="ja-JP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/>
                <a:cs typeface="Times New Roman" pitchFamily="18" charset="0"/>
              </a:rPr>
              <a:t> звернення</a:t>
            </a:r>
            <a:r>
              <a:rPr kumimoji="0" lang="uk-U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/>
                <a:cs typeface="Times New Roman" pitchFamily="18" charset="0"/>
              </a:rPr>
              <a:t>: </a:t>
            </a:r>
            <a:r>
              <a:rPr kumimoji="0" lang="uk-U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22.05.</a:t>
            </a:r>
            <a:r>
              <a:rPr kumimoji="0" lang="uk-U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/>
                <a:cs typeface="Times New Roman" pitchFamily="18" charset="0"/>
              </a:rPr>
              <a:t>201</a:t>
            </a:r>
            <a:r>
              <a:rPr kumimoji="0" lang="uk-UA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7</a:t>
            </a:r>
            <a:r>
              <a:rPr lang="uk-UA" altLang="ja-JP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)</a:t>
            </a:r>
            <a:endParaRPr kumimoji="0" lang="ru-RU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642918"/>
            <a:ext cx="491538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СПИСОК  ВИКОРИСТАНИХ  ДЖЕРЕЛ</a:t>
            </a:r>
            <a:endParaRPr lang="ru-RU" sz="2000" b="1" cap="none" spc="0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7979" t="11563" r="9159" b="7699"/>
          <a:stretch>
            <a:fillRect/>
          </a:stretch>
        </p:blipFill>
        <p:spPr bwMode="auto">
          <a:xfrm>
            <a:off x="785786" y="857232"/>
            <a:ext cx="792961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28794" y="3786189"/>
            <a:ext cx="530643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uk-UA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4357694"/>
            <a:ext cx="57150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Науково-технічна бібліотека</a:t>
            </a:r>
          </a:p>
          <a:p>
            <a:pPr algn="ctr"/>
            <a:r>
              <a:rPr lang="uk-UA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Відділ інформаційно-аналітичної та </a:t>
            </a:r>
          </a:p>
          <a:p>
            <a:pPr algn="ctr"/>
            <a:r>
              <a:rPr lang="uk-UA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довідково-бібліографічної роботи</a:t>
            </a:r>
            <a:endParaRPr lang="uk-UA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33159" y="2000240"/>
            <a:ext cx="63535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Дякуємо за увагу!</a:t>
            </a:r>
            <a:endParaRPr lang="ru-RU" sz="5400" b="1" cap="none" spc="0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8779" t="11349" r="9716" b="9150"/>
          <a:stretch>
            <a:fillRect/>
          </a:stretch>
        </p:blipFill>
        <p:spPr bwMode="auto">
          <a:xfrm>
            <a:off x="214282" y="857232"/>
            <a:ext cx="857256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85720" y="928670"/>
          <a:ext cx="8643998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3676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1915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142853"/>
            <a:ext cx="8786874" cy="830997"/>
          </a:xfrm>
          <a:prstGeom prst="rect">
            <a:avLst/>
          </a:prstGeom>
          <a:noFill/>
          <a:ln>
            <a:noFill/>
          </a:ln>
          <a:effectLst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СТАНДАРТИ  ДЛЯ  ОФОРМЛЕННЯ  НАУКОВОЇ  РОБОТИ (ОСНОВНІ)</a:t>
            </a:r>
            <a:endParaRPr lang="uk-UA" sz="2400" b="1" dirty="0" smtClean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928670"/>
          <a:ext cx="8643998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357290" y="285728"/>
            <a:ext cx="6715172" cy="461665"/>
          </a:xfrm>
          <a:prstGeom prst="rect">
            <a:avLst/>
          </a:prstGeom>
          <a:noFill/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ТЕРМІНИ  ТА ВИЗНАЧЕННЯ  ПОНЯТЬ</a:t>
            </a:r>
            <a:endParaRPr lang="ru-RU" sz="24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1" y="1785926"/>
            <a:ext cx="8643999" cy="40934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  <a:effectLst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  <a:softEdge rad="3175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перевірки достовірності і точності наведених цитат, формул, статистичних даних, фактів і відомостей, запозичених з інших видань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lang="en-US" sz="2000" b="1" dirty="0" smtClean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виявлення і пошуку першоджерел 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ознайомлення з літературою за темою дослідження, зокрема з тими працями, в яких будь-яке питання висвітлено докладніше, ніж у цій публікації, або наведено й аргументовано інший погляд 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lang="en-US" sz="2000" b="1" dirty="0" smtClean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уникнення звинувачень у плагіаті та крадіжках інтелектуальної власності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928670"/>
            <a:ext cx="764386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4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БІБЛІОГРАФІЧНІ  ПОСИЛАННЯ  ПОТРІБНІ  ДЛЯ:</a:t>
            </a:r>
            <a:endParaRPr lang="ru-RU" sz="2400" b="1" cap="none" spc="0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285860"/>
            <a:ext cx="8715436" cy="54014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  <a:softEdge rad="3175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заголовок бібліографічного запису (ім’я автора)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основна назва документа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відомості, що належать до назви (для підрядкового посилання)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відомості про відповідальність (містять інформацію про осіб і/або організації, які брали участь у створенні документа)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відомості про повторність видання (містять інформацію про зміни й особливості цього видання відносно попереднього);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вихідні дані (містять відомості про місце видання (випуску), видавця та рік випуску документа)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позначення та порядковий номер тому, номера чи випуску документа, якщо є посилання на твір або публікації з </a:t>
            </a:r>
            <a:r>
              <a:rPr lang="uk-UA" sz="1600" b="1" dirty="0" err="1" smtClean="0">
                <a:latin typeface="Times New Roman" pitchFamily="18" charset="0"/>
                <a:cs typeface="Times New Roman" pitchFamily="18" charset="0"/>
              </a:rPr>
              <a:t>багаточастинного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(багатотомного чи </a:t>
            </a:r>
            <a:r>
              <a:rPr lang="uk-UA" sz="1600" b="1" dirty="0" err="1" smtClean="0">
                <a:latin typeface="Times New Roman" pitchFamily="18" charset="0"/>
                <a:cs typeface="Times New Roman" pitchFamily="18" charset="0"/>
              </a:rPr>
              <a:t>серіального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) документа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відомості про обсяг (кількість сторінок) документа (у разі посилання на нього загалом)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uk-UA" sz="1600" b="1" smtClean="0">
                <a:latin typeface="Times New Roman" pitchFamily="18" charset="0"/>
                <a:cs typeface="Times New Roman" pitchFamily="18" charset="0"/>
              </a:rPr>
              <a:t> назва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документа (журналу, збірника, газети тощо), в якому опубліковано об’єкт посилання (наприклад, статтю);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відомості про місцезнаходження об’єкта посилання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— номер сторінки в документі (у разі посилання на його частину);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примітки (у посиланні на електронний ресурс, депоновану наукову роботу тощо)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endParaRPr lang="ru-RU" sz="1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642918"/>
            <a:ext cx="73581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ЕЛЕМЕНТИ  БІБЛІОГРАФІЧНИХ  ПОСИЛАНЬ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2788</TotalTime>
  <Words>3934</Words>
  <PresentationFormat>Экран (4:3)</PresentationFormat>
  <Paragraphs>263</Paragraphs>
  <Slides>40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valyusha</cp:lastModifiedBy>
  <cp:revision>340</cp:revision>
  <dcterms:modified xsi:type="dcterms:W3CDTF">2017-11-30T14:40:22Z</dcterms:modified>
</cp:coreProperties>
</file>