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drawing12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8.xml" ContentType="application/vnd.ms-office.drawingml.diagramDrawing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drawing6.xml" ContentType="application/vnd.ms-office.drawingml.diagramDrawing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drawing9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60" r:id="rId4"/>
    <p:sldId id="257" r:id="rId5"/>
    <p:sldId id="268" r:id="rId6"/>
    <p:sldId id="259" r:id="rId7"/>
    <p:sldId id="264" r:id="rId8"/>
    <p:sldId id="263" r:id="rId9"/>
    <p:sldId id="261" r:id="rId10"/>
    <p:sldId id="299" r:id="rId11"/>
    <p:sldId id="265" r:id="rId12"/>
    <p:sldId id="266" r:id="rId13"/>
    <p:sldId id="271" r:id="rId14"/>
    <p:sldId id="272" r:id="rId15"/>
    <p:sldId id="273" r:id="rId16"/>
    <p:sldId id="274" r:id="rId17"/>
    <p:sldId id="276" r:id="rId18"/>
    <p:sldId id="278" r:id="rId19"/>
    <p:sldId id="298" r:id="rId20"/>
    <p:sldId id="280" r:id="rId21"/>
    <p:sldId id="282" r:id="rId22"/>
    <p:sldId id="284" r:id="rId23"/>
    <p:sldId id="286" r:id="rId24"/>
    <p:sldId id="288" r:id="rId25"/>
    <p:sldId id="290" r:id="rId26"/>
    <p:sldId id="292" r:id="rId27"/>
    <p:sldId id="291" r:id="rId28"/>
    <p:sldId id="293" r:id="rId29"/>
    <p:sldId id="294" r:id="rId30"/>
    <p:sldId id="296" r:id="rId31"/>
    <p:sldId id="29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7A0000"/>
    <a:srgbClr val="003D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203" autoAdjust="0"/>
  </p:normalViewPr>
  <p:slideViewPr>
    <p:cSldViewPr>
      <p:cViewPr>
        <p:scale>
          <a:sx n="100" d="100"/>
          <a:sy n="100" d="100"/>
        </p:scale>
        <p:origin x="-70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316535-C2A7-4906-BB15-4D6D3F8181B9}" type="doc">
      <dgm:prSet loTypeId="urn:microsoft.com/office/officeart/2005/8/layout/hList7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FEF204B-EFC2-4597-8C77-71792234910A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pPr algn="just" rtl="0"/>
          <a:endParaRPr lang="en-US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just" rtl="0"/>
          <a:r>
            <a: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Інститут</a:t>
          </a:r>
          <a:r>
            <a: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інженерів  </a:t>
          </a: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електротехніки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 та </a:t>
          </a: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електроніки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 (англ. 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    </a:t>
          </a:r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Institute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 of </a:t>
          </a:r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Electrical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 and </a:t>
          </a:r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Electronics Engineers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, IEEE) - 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міжнародна організація інженерів у галузі </a:t>
          </a:r>
          <a:r>
            <a:rPr lang="uk-UA" sz="2400" b="0" dirty="0" smtClean="0">
              <a:latin typeface="Times New Roman" pitchFamily="18" charset="0"/>
              <a:cs typeface="Times New Roman" pitchFamily="18" charset="0"/>
            </a:rPr>
            <a:t>електротехніки,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радіоелектроніки, комп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’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ютерній сфері та суміжних галузях науки і техніки. Світовий лідер в галузі розробки стандартів з</a:t>
          </a:r>
          <a:r>
            <a:rPr lang="uk-UA" sz="2400" b="0" dirty="0" smtClean="0">
              <a:latin typeface="Times New Roman" pitchFamily="18" charset="0"/>
              <a:cs typeface="Times New Roman" pitchFamily="18" charset="0"/>
            </a:rPr>
            <a:t> електроніки та</a:t>
          </a:r>
          <a:r>
            <a:rPr lang="en-US" sz="2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b="0" dirty="0" smtClean="0">
              <a:latin typeface="Times New Roman" pitchFamily="18" charset="0"/>
              <a:cs typeface="Times New Roman" pitchFamily="18" charset="0"/>
            </a:rPr>
            <a:t>електротехніки</a:t>
          </a:r>
          <a:endParaRPr lang="uk-UA" sz="2400" b="0" dirty="0">
            <a:latin typeface="Times New Roman" pitchFamily="18" charset="0"/>
            <a:cs typeface="Times New Roman" pitchFamily="18" charset="0"/>
          </a:endParaRPr>
        </a:p>
      </dgm:t>
    </dgm:pt>
    <dgm:pt modelId="{9E3E401D-5F24-48D1-876E-63204CCCEB48}" type="parTrans" cxnId="{F99252EC-9D7A-45DD-B9E6-748939E38652}">
      <dgm:prSet/>
      <dgm:spPr/>
      <dgm:t>
        <a:bodyPr/>
        <a:lstStyle/>
        <a:p>
          <a:endParaRPr lang="uk-UA"/>
        </a:p>
      </dgm:t>
    </dgm:pt>
    <dgm:pt modelId="{BD457A18-9E84-4D91-AF31-1A5F65141E3A}" type="sibTrans" cxnId="{F99252EC-9D7A-45DD-B9E6-748939E38652}">
      <dgm:prSet/>
      <dgm:spPr/>
      <dgm:t>
        <a:bodyPr/>
        <a:lstStyle/>
        <a:p>
          <a:endParaRPr lang="uk-UA"/>
        </a:p>
      </dgm:t>
    </dgm:pt>
    <dgm:pt modelId="{F0059EDA-C052-483E-9444-6AA3D8706ADE}" type="pres">
      <dgm:prSet presAssocID="{E4316535-C2A7-4906-BB15-4D6D3F8181B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776AB3F-E412-4C79-B02E-5488613A1709}" type="pres">
      <dgm:prSet presAssocID="{E4316535-C2A7-4906-BB15-4D6D3F8181B9}" presName="fgShape" presStyleLbl="fgShp" presStyleIdx="0" presStyleCnt="1" custLinFactNeighborX="144" custLinFactNeighborY="13675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  <a:ln>
          <a:solidFill>
            <a:schemeClr val="accent5">
              <a:lumMod val="20000"/>
              <a:lumOff val="80000"/>
            </a:schemeClr>
          </a:solidFill>
        </a:ln>
      </dgm:spPr>
      <dgm:t>
        <a:bodyPr/>
        <a:lstStyle/>
        <a:p>
          <a:endParaRPr lang="uk-UA"/>
        </a:p>
      </dgm:t>
    </dgm:pt>
    <dgm:pt modelId="{0A12DC72-6C33-4FE0-9739-07F5BFD72608}" type="pres">
      <dgm:prSet presAssocID="{E4316535-C2A7-4906-BB15-4D6D3F8181B9}" presName="linComp" presStyleCnt="0"/>
      <dgm:spPr/>
    </dgm:pt>
    <dgm:pt modelId="{6B3DABA2-268D-43A0-85FB-9FE2C5DF30BB}" type="pres">
      <dgm:prSet presAssocID="{2FEF204B-EFC2-4597-8C77-71792234910A}" presName="compNode" presStyleCnt="0"/>
      <dgm:spPr/>
    </dgm:pt>
    <dgm:pt modelId="{D0FD0787-E8F8-4300-B7DE-234F1B73E9A8}" type="pres">
      <dgm:prSet presAssocID="{2FEF204B-EFC2-4597-8C77-71792234910A}" presName="bkgdShape" presStyleLbl="node1" presStyleIdx="0" presStyleCnt="1"/>
      <dgm:spPr/>
      <dgm:t>
        <a:bodyPr/>
        <a:lstStyle/>
        <a:p>
          <a:endParaRPr lang="uk-UA"/>
        </a:p>
      </dgm:t>
    </dgm:pt>
    <dgm:pt modelId="{BA9B8525-8C99-4FD2-B64A-BF458DECF951}" type="pres">
      <dgm:prSet presAssocID="{2FEF204B-EFC2-4597-8C77-71792234910A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5D74830-BB02-40EE-9C04-E3DAE652E25E}" type="pres">
      <dgm:prSet presAssocID="{2FEF204B-EFC2-4597-8C77-71792234910A}" presName="invisiNode" presStyleLbl="node1" presStyleIdx="0" presStyleCnt="1"/>
      <dgm:spPr/>
    </dgm:pt>
    <dgm:pt modelId="{5E2F7860-5747-4E11-8D02-AA13E8C0E918}" type="pres">
      <dgm:prSet presAssocID="{2FEF204B-EFC2-4597-8C77-71792234910A}" presName="imagNode" presStyleLbl="fgImgPlace1" presStyleIdx="0" presStyleCnt="1" custScaleX="273350" custScaleY="101054" custLinFactNeighborX="3850" custLinFactNeighborY="8505"/>
      <dgm:spPr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</dgm:ptLst>
  <dgm:cxnLst>
    <dgm:cxn modelId="{F0A90D0C-E4EF-4A86-9246-5381D94FE8F4}" type="presOf" srcId="{E4316535-C2A7-4906-BB15-4D6D3F8181B9}" destId="{F0059EDA-C052-483E-9444-6AA3D8706ADE}" srcOrd="0" destOrd="0" presId="urn:microsoft.com/office/officeart/2005/8/layout/hList7#1"/>
    <dgm:cxn modelId="{F99252EC-9D7A-45DD-B9E6-748939E38652}" srcId="{E4316535-C2A7-4906-BB15-4D6D3F8181B9}" destId="{2FEF204B-EFC2-4597-8C77-71792234910A}" srcOrd="0" destOrd="0" parTransId="{9E3E401D-5F24-48D1-876E-63204CCCEB48}" sibTransId="{BD457A18-9E84-4D91-AF31-1A5F65141E3A}"/>
    <dgm:cxn modelId="{C640AF0C-8BCF-4B5C-AAF3-8A9B5DE8A311}" type="presOf" srcId="{2FEF204B-EFC2-4597-8C77-71792234910A}" destId="{BA9B8525-8C99-4FD2-B64A-BF458DECF951}" srcOrd="1" destOrd="0" presId="urn:microsoft.com/office/officeart/2005/8/layout/hList7#1"/>
    <dgm:cxn modelId="{08246408-4AC6-4F88-8258-D3BBDACA1D21}" type="presOf" srcId="{2FEF204B-EFC2-4597-8C77-71792234910A}" destId="{D0FD0787-E8F8-4300-B7DE-234F1B73E9A8}" srcOrd="0" destOrd="0" presId="urn:microsoft.com/office/officeart/2005/8/layout/hList7#1"/>
    <dgm:cxn modelId="{5141C49A-B3BB-451B-B087-892CF0F7481D}" type="presParOf" srcId="{F0059EDA-C052-483E-9444-6AA3D8706ADE}" destId="{1776AB3F-E412-4C79-B02E-5488613A1709}" srcOrd="0" destOrd="0" presId="urn:microsoft.com/office/officeart/2005/8/layout/hList7#1"/>
    <dgm:cxn modelId="{24220092-18FD-42E9-ABAD-5B79E9F5FAD8}" type="presParOf" srcId="{F0059EDA-C052-483E-9444-6AA3D8706ADE}" destId="{0A12DC72-6C33-4FE0-9739-07F5BFD72608}" srcOrd="1" destOrd="0" presId="urn:microsoft.com/office/officeart/2005/8/layout/hList7#1"/>
    <dgm:cxn modelId="{870CF702-E2EA-4993-9EA2-E8B6D2F41D0A}" type="presParOf" srcId="{0A12DC72-6C33-4FE0-9739-07F5BFD72608}" destId="{6B3DABA2-268D-43A0-85FB-9FE2C5DF30BB}" srcOrd="0" destOrd="0" presId="urn:microsoft.com/office/officeart/2005/8/layout/hList7#1"/>
    <dgm:cxn modelId="{A548A0CF-694F-4CFF-AADB-90796DA79435}" type="presParOf" srcId="{6B3DABA2-268D-43A0-85FB-9FE2C5DF30BB}" destId="{D0FD0787-E8F8-4300-B7DE-234F1B73E9A8}" srcOrd="0" destOrd="0" presId="urn:microsoft.com/office/officeart/2005/8/layout/hList7#1"/>
    <dgm:cxn modelId="{D5B5047E-D0E5-48B8-9CAC-142511640E2A}" type="presParOf" srcId="{6B3DABA2-268D-43A0-85FB-9FE2C5DF30BB}" destId="{BA9B8525-8C99-4FD2-B64A-BF458DECF951}" srcOrd="1" destOrd="0" presId="urn:microsoft.com/office/officeart/2005/8/layout/hList7#1"/>
    <dgm:cxn modelId="{68C921C4-4E75-4AD4-8C90-7F06F0CE59E2}" type="presParOf" srcId="{6B3DABA2-268D-43A0-85FB-9FE2C5DF30BB}" destId="{65D74830-BB02-40EE-9C04-E3DAE652E25E}" srcOrd="2" destOrd="0" presId="urn:microsoft.com/office/officeart/2005/8/layout/hList7#1"/>
    <dgm:cxn modelId="{13466B57-10E6-41F3-90C5-B8C4C0932981}" type="presParOf" srcId="{6B3DABA2-268D-43A0-85FB-9FE2C5DF30BB}" destId="{5E2F7860-5747-4E11-8D02-AA13E8C0E918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N. Kawasaki, “Parametric study of thermal and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chemical nonequilibrium nozzle flow”, 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/>
          </a:r>
          <a:b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master’s thesis,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Dept. Electron. Eng., Osaka Univ., Osaka, Japan, 1993.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Н. М. Стукальська,     “Оптимізація процесу подрібнення м’ясної сировини з курятини на основі комплексного показника якості”, дис.  канд. техн. наук, Нац. ун-т харч. технол., 2018.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09C8AF15-79BC-4FF8-9FA0-98BF079587C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858966-79E4-4E85-A2D5-A55BEA6395CF}" type="parTrans" cxnId="{F34892B7-7BD4-4E5B-B43C-8C01B2E19776}">
      <dgm:prSet/>
      <dgm:spPr/>
      <dgm:t>
        <a:bodyPr/>
        <a:lstStyle/>
        <a:p>
          <a:endParaRPr lang="uk-UA"/>
        </a:p>
      </dgm:t>
    </dgm:pt>
    <dgm:pt modelId="{15CC3508-5BEC-4BF6-A043-BDC76F83CF80}" type="sibTrans" cxnId="{F34892B7-7BD4-4E5B-B43C-8C01B2E19776}">
      <dgm:prSet/>
      <dgm:spPr/>
      <dgm:t>
        <a:bodyPr/>
        <a:lstStyle/>
        <a:p>
          <a:endParaRPr lang="uk-UA"/>
        </a:p>
      </dgm:t>
    </dgm:pt>
    <dgm:pt modelId="{FC9D05D3-E4EC-4F96-88F9-F8807623961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E4A8BB-63EE-4406-A849-2E29C0CCE847}" type="parTrans" cxnId="{6EE40C50-4A2E-47EB-9D11-0B328666D1F0}">
      <dgm:prSet/>
      <dgm:spPr/>
      <dgm:t>
        <a:bodyPr/>
        <a:lstStyle/>
        <a:p>
          <a:endParaRPr lang="uk-UA"/>
        </a:p>
      </dgm:t>
    </dgm:pt>
    <dgm:pt modelId="{BA20FAE9-5C50-456D-BFE5-EE78938A49C0}" type="sibTrans" cxnId="{6EE40C50-4A2E-47EB-9D11-0B328666D1F0}">
      <dgm:prSet/>
      <dgm:spPr/>
      <dgm:t>
        <a:bodyPr/>
        <a:lstStyle/>
        <a:p>
          <a:endParaRPr lang="uk-UA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 custScaleX="113808" custScaleY="10870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 custScaleX="101683" custScaleY="10871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30DB15-085D-44E2-9CA4-2411D19BCA3E}" srcId="{690B0414-5992-40D2-9CDB-1ECC708D3E3A}" destId="{8E09A2B2-B4E6-4637-9034-451D5C167BAD}" srcOrd="4" destOrd="0" parTransId="{174A2AEF-54CF-406D-9776-FD47CAB98902}" sibTransId="{29E03086-2B09-46E7-B438-9F309E69127D}"/>
    <dgm:cxn modelId="{B652EA40-0C60-41F1-A3FF-4F5274D853BF}" type="presOf" srcId="{4CF4433C-B199-4E86-B828-5D9C3141F1FB}" destId="{13765701-823C-431F-A80B-B4CDD695AC1B}" srcOrd="0" destOrd="1" presId="urn:microsoft.com/office/officeart/2005/8/layout/default#5"/>
    <dgm:cxn modelId="{A7BF34C4-F54B-4285-AD72-515390A5FE3D}" type="presOf" srcId="{690B0414-5992-40D2-9CDB-1ECC708D3E3A}" destId="{4B9AB0DC-4F4E-40EA-8094-5193398EECEC}" srcOrd="0" destOrd="0" presId="urn:microsoft.com/office/officeart/2005/8/layout/default#5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6EE40C50-4A2E-47EB-9D11-0B328666D1F0}" srcId="{690B0414-5992-40D2-9CDB-1ECC708D3E3A}" destId="{FC9D05D3-E4EC-4F96-88F9-F88076239616}" srcOrd="2" destOrd="0" parTransId="{74E4A8BB-63EE-4406-A849-2E29C0CCE847}" sibTransId="{BA20FAE9-5C50-456D-BFE5-EE78938A49C0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F34892B7-7BD4-4E5B-B43C-8C01B2E19776}" srcId="{690B0414-5992-40D2-9CDB-1ECC708D3E3A}" destId="{09C8AF15-79BC-4FF8-9FA0-98BF079587CA}" srcOrd="3" destOrd="0" parTransId="{DA858966-79E4-4E85-A2D5-A55BEA6395CF}" sibTransId="{15CC3508-5BEC-4BF6-A043-BDC76F83CF80}"/>
    <dgm:cxn modelId="{8EF0F852-54FF-4192-8AA1-6FEE3B9D2F87}" type="presOf" srcId="{8E09A2B2-B4E6-4637-9034-451D5C167BAD}" destId="{4B9AB0DC-4F4E-40EA-8094-5193398EECEC}" srcOrd="0" destOrd="5" presId="urn:microsoft.com/office/officeart/2005/8/layout/default#5"/>
    <dgm:cxn modelId="{D7BAF3DF-60B6-4B6D-8330-47C8B59A584F}" type="presOf" srcId="{F0DFFA59-8473-4854-8381-32DEEECFA809}" destId="{4B9AB0DC-4F4E-40EA-8094-5193398EECEC}" srcOrd="0" destOrd="2" presId="urn:microsoft.com/office/officeart/2005/8/layout/default#5"/>
    <dgm:cxn modelId="{6AF865A0-814F-434A-95AA-DB62CE51DC10}" type="presOf" srcId="{DC19DF25-2C40-4B87-AD20-48AF10323ABE}" destId="{13765701-823C-431F-A80B-B4CDD695AC1B}" srcOrd="0" destOrd="0" presId="urn:microsoft.com/office/officeart/2005/8/layout/default#5"/>
    <dgm:cxn modelId="{76462F54-DA94-424C-87FE-4D2A26877B8D}" type="presOf" srcId="{FC9D05D3-E4EC-4F96-88F9-F88076239616}" destId="{4B9AB0DC-4F4E-40EA-8094-5193398EECEC}" srcOrd="0" destOrd="3" presId="urn:microsoft.com/office/officeart/2005/8/layout/default#5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DB51F10C-55C6-42E1-B568-AE7264DADAA3}" type="presOf" srcId="{CE0CA04D-09A0-4147-86C5-1F874B1B7EA1}" destId="{13765701-823C-431F-A80B-B4CDD695AC1B}" srcOrd="0" destOrd="2" presId="urn:microsoft.com/office/officeart/2005/8/layout/default#5"/>
    <dgm:cxn modelId="{F299C65C-7861-4F91-BD75-393AD60D2CEA}" type="presOf" srcId="{09C8AF15-79BC-4FF8-9FA0-98BF079587CA}" destId="{4B9AB0DC-4F4E-40EA-8094-5193398EECEC}" srcOrd="0" destOrd="4" presId="urn:microsoft.com/office/officeart/2005/8/layout/default#5"/>
    <dgm:cxn modelId="{92CE52BB-5C54-44BA-9077-DC073948B970}" type="presOf" srcId="{65C97021-BD04-4DF4-902F-CA7B4960ADAE}" destId="{4B9AB0DC-4F4E-40EA-8094-5193398EECEC}" srcOrd="0" destOrd="1" presId="urn:microsoft.com/office/officeart/2005/8/layout/default#5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B0DFFB06-86FC-424C-9ECC-6C00A9E19299}" srcId="{DC19DF25-2C40-4B87-AD20-48AF10323ABE}" destId="{CE0CA04D-09A0-4147-86C5-1F874B1B7EA1}" srcOrd="1" destOrd="0" parTransId="{3F66656E-F1A7-4658-8C07-53FB55B07278}" sibTransId="{5B1154B6-1B23-40AC-BF5F-4E6B1062CE73}"/>
    <dgm:cxn modelId="{ADDB1DD8-3BF3-4258-BC65-33838C66C5B2}" type="presOf" srcId="{F0BF256F-9AC7-4E6F-8D90-5683085198DB}" destId="{C98E51A0-692C-4FD7-B3E3-0795252D5ACC}" srcOrd="0" destOrd="0" presId="urn:microsoft.com/office/officeart/2005/8/layout/default#5"/>
    <dgm:cxn modelId="{F8D8E926-0B72-4942-8AB9-8AB6F4EAB2F6}" type="presParOf" srcId="{C98E51A0-692C-4FD7-B3E3-0795252D5ACC}" destId="{4B9AB0DC-4F4E-40EA-8094-5193398EECEC}" srcOrd="0" destOrd="0" presId="urn:microsoft.com/office/officeart/2005/8/layout/default#5"/>
    <dgm:cxn modelId="{17EF8C9F-820E-4C56-91E5-0CC77518DABF}" type="presParOf" srcId="{C98E51A0-692C-4FD7-B3E3-0795252D5ACC}" destId="{CC74B67C-724E-4B97-9C9D-E8450545DBED}" srcOrd="1" destOrd="0" presId="urn:microsoft.com/office/officeart/2005/8/layout/default#5"/>
    <dgm:cxn modelId="{984E12B0-2164-487B-AFDB-7713F79940B3}" type="presParOf" srcId="{C98E51A0-692C-4FD7-B3E3-0795252D5ACC}" destId="{13765701-823C-431F-A80B-B4CDD695AC1B}" srcOrd="2" destOrd="0" presId="urn:microsoft.com/office/officeart/2005/8/layout/default#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D. Page, A. Koschan, and M. Abidi, “Perception-Based 3D Triangle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Mesh Segmentation using Fast Marching Watersheds,” in </a:t>
          </a:r>
          <a:r>
            <a:rPr lang="en-US" sz="18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Proc. Of</a:t>
          </a:r>
          <a:r>
            <a:rPr lang="uk-UA" sz="18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IEEE Computer Society Conference on Computer Vision and Pattern</a:t>
          </a:r>
          <a:r>
            <a:rPr lang="uk-UA" sz="18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Recognition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Madison, WI, USA, 2003, pp. 27-32.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А. О. Башта та Н. П. Івчук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Використання нетрадиційної інуліновмісної сировини в технологіях оздоровчих харчових продуктів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, у </a:t>
          </a:r>
          <a:r>
            <a:rPr lang="uk-UA" sz="1800" i="1" noProof="0" dirty="0" smtClean="0">
              <a:latin typeface="Times New Roman" pitchFamily="18" charset="0"/>
              <a:cs typeface="Times New Roman" pitchFamily="18" charset="0"/>
            </a:rPr>
            <a:t>V міжн. спец. наук.-практ. конф. Ресурсо- та енергоощадні технології виробництва і пакування харчової продукції - основні засади її конкурентоздатності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, Київ, 2016, </a:t>
          </a:r>
          <a:br>
            <a:rPr lang="uk-UA" sz="1800" noProof="0" dirty="0" smtClean="0">
              <a:latin typeface="Times New Roman" pitchFamily="18" charset="0"/>
              <a:cs typeface="Times New Roman" pitchFamily="18" charset="0"/>
            </a:rPr>
          </a:b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с. 112-114.</a:t>
          </a:r>
          <a:endParaRPr lang="uk-UA" sz="18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09C8AF15-79BC-4FF8-9FA0-98BF079587C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858966-79E4-4E85-A2D5-A55BEA6395CF}" type="parTrans" cxnId="{F34892B7-7BD4-4E5B-B43C-8C01B2E19776}">
      <dgm:prSet/>
      <dgm:spPr/>
      <dgm:t>
        <a:bodyPr/>
        <a:lstStyle/>
        <a:p>
          <a:endParaRPr lang="uk-UA"/>
        </a:p>
      </dgm:t>
    </dgm:pt>
    <dgm:pt modelId="{15CC3508-5BEC-4BF6-A043-BDC76F83CF80}" type="sibTrans" cxnId="{F34892B7-7BD4-4E5B-B43C-8C01B2E19776}">
      <dgm:prSet/>
      <dgm:spPr/>
      <dgm:t>
        <a:bodyPr/>
        <a:lstStyle/>
        <a:p>
          <a:endParaRPr lang="uk-UA"/>
        </a:p>
      </dgm:t>
    </dgm:pt>
    <dgm:pt modelId="{FC9D05D3-E4EC-4F96-88F9-F8807623961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E4A8BB-63EE-4406-A849-2E29C0CCE847}" type="parTrans" cxnId="{6EE40C50-4A2E-47EB-9D11-0B328666D1F0}">
      <dgm:prSet/>
      <dgm:spPr/>
      <dgm:t>
        <a:bodyPr/>
        <a:lstStyle/>
        <a:p>
          <a:endParaRPr lang="uk-UA"/>
        </a:p>
      </dgm:t>
    </dgm:pt>
    <dgm:pt modelId="{BA20FAE9-5C50-456D-BFE5-EE78938A49C0}" type="sibTrans" cxnId="{6EE40C50-4A2E-47EB-9D11-0B328666D1F0}">
      <dgm:prSet/>
      <dgm:spPr/>
      <dgm:t>
        <a:bodyPr/>
        <a:lstStyle/>
        <a:p>
          <a:endParaRPr lang="uk-UA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 custScaleX="96851" custScaleY="12333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 custScaleX="97069" custScaleY="12161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30DB15-085D-44E2-9CA4-2411D19BCA3E}" srcId="{690B0414-5992-40D2-9CDB-1ECC708D3E3A}" destId="{8E09A2B2-B4E6-4637-9034-451D5C167BAD}" srcOrd="4" destOrd="0" parTransId="{174A2AEF-54CF-406D-9776-FD47CAB98902}" sibTransId="{29E03086-2B09-46E7-B438-9F309E69127D}"/>
    <dgm:cxn modelId="{585EDE34-BE23-4468-A3E1-7C67ED522595}" type="presOf" srcId="{CE0CA04D-09A0-4147-86C5-1F874B1B7EA1}" destId="{13765701-823C-431F-A80B-B4CDD695AC1B}" srcOrd="0" destOrd="2" presId="urn:microsoft.com/office/officeart/2005/8/layout/default#6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48CC2F9E-B483-4D4F-9EAC-599E2D2E22D1}" type="presOf" srcId="{4CF4433C-B199-4E86-B828-5D9C3141F1FB}" destId="{13765701-823C-431F-A80B-B4CDD695AC1B}" srcOrd="0" destOrd="1" presId="urn:microsoft.com/office/officeart/2005/8/layout/default#6"/>
    <dgm:cxn modelId="{6EE40C50-4A2E-47EB-9D11-0B328666D1F0}" srcId="{690B0414-5992-40D2-9CDB-1ECC708D3E3A}" destId="{FC9D05D3-E4EC-4F96-88F9-F88076239616}" srcOrd="2" destOrd="0" parTransId="{74E4A8BB-63EE-4406-A849-2E29C0CCE847}" sibTransId="{BA20FAE9-5C50-456D-BFE5-EE78938A49C0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F34892B7-7BD4-4E5B-B43C-8C01B2E19776}" srcId="{690B0414-5992-40D2-9CDB-1ECC708D3E3A}" destId="{09C8AF15-79BC-4FF8-9FA0-98BF079587CA}" srcOrd="3" destOrd="0" parTransId="{DA858966-79E4-4E85-A2D5-A55BEA6395CF}" sibTransId="{15CC3508-5BEC-4BF6-A043-BDC76F83CF80}"/>
    <dgm:cxn modelId="{615D9AA7-73ED-447E-8F88-31F706DFFDD8}" type="presOf" srcId="{690B0414-5992-40D2-9CDB-1ECC708D3E3A}" destId="{4B9AB0DC-4F4E-40EA-8094-5193398EECEC}" srcOrd="0" destOrd="0" presId="urn:microsoft.com/office/officeart/2005/8/layout/default#6"/>
    <dgm:cxn modelId="{95B6C894-663B-4264-B94D-23E81FFCF828}" type="presOf" srcId="{09C8AF15-79BC-4FF8-9FA0-98BF079587CA}" destId="{4B9AB0DC-4F4E-40EA-8094-5193398EECEC}" srcOrd="0" destOrd="4" presId="urn:microsoft.com/office/officeart/2005/8/layout/default#6"/>
    <dgm:cxn modelId="{0444DA2D-8EC8-432D-AB9B-7C4E88014138}" type="presOf" srcId="{FC9D05D3-E4EC-4F96-88F9-F88076239616}" destId="{4B9AB0DC-4F4E-40EA-8094-5193398EECEC}" srcOrd="0" destOrd="3" presId="urn:microsoft.com/office/officeart/2005/8/layout/default#6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7D12B2CA-823C-4DEE-A6E2-80AAF78377A4}" type="presOf" srcId="{65C97021-BD04-4DF4-902F-CA7B4960ADAE}" destId="{4B9AB0DC-4F4E-40EA-8094-5193398EECEC}" srcOrd="0" destOrd="1" presId="urn:microsoft.com/office/officeart/2005/8/layout/default#6"/>
    <dgm:cxn modelId="{9411A76A-9C96-495E-83B7-75657779CA62}" type="presOf" srcId="{F0BF256F-9AC7-4E6F-8D90-5683085198DB}" destId="{C98E51A0-692C-4FD7-B3E3-0795252D5ACC}" srcOrd="0" destOrd="0" presId="urn:microsoft.com/office/officeart/2005/8/layout/default#6"/>
    <dgm:cxn modelId="{E18207FB-2BF7-4907-87AE-E0DCEF8566A5}" type="presOf" srcId="{F0DFFA59-8473-4854-8381-32DEEECFA809}" destId="{4B9AB0DC-4F4E-40EA-8094-5193398EECEC}" srcOrd="0" destOrd="2" presId="urn:microsoft.com/office/officeart/2005/8/layout/default#6"/>
    <dgm:cxn modelId="{B0DFFB06-86FC-424C-9ECC-6C00A9E19299}" srcId="{DC19DF25-2C40-4B87-AD20-48AF10323ABE}" destId="{CE0CA04D-09A0-4147-86C5-1F874B1B7EA1}" srcOrd="1" destOrd="0" parTransId="{3F66656E-F1A7-4658-8C07-53FB55B07278}" sibTransId="{5B1154B6-1B23-40AC-BF5F-4E6B1062CE73}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557364A4-F79B-4F89-8D3C-CA9AAA9BBFDF}" type="presOf" srcId="{8E09A2B2-B4E6-4637-9034-451D5C167BAD}" destId="{4B9AB0DC-4F4E-40EA-8094-5193398EECEC}" srcOrd="0" destOrd="5" presId="urn:microsoft.com/office/officeart/2005/8/layout/default#6"/>
    <dgm:cxn modelId="{4901E517-ECE0-4E79-B314-2F9B6B252E78}" type="presOf" srcId="{DC19DF25-2C40-4B87-AD20-48AF10323ABE}" destId="{13765701-823C-431F-A80B-B4CDD695AC1B}" srcOrd="0" destOrd="0" presId="urn:microsoft.com/office/officeart/2005/8/layout/default#6"/>
    <dgm:cxn modelId="{78864440-637E-4C41-A541-629E48996212}" type="presParOf" srcId="{C98E51A0-692C-4FD7-B3E3-0795252D5ACC}" destId="{4B9AB0DC-4F4E-40EA-8094-5193398EECEC}" srcOrd="0" destOrd="0" presId="urn:microsoft.com/office/officeart/2005/8/layout/default#6"/>
    <dgm:cxn modelId="{A1F7BF27-6A3B-48C9-8685-9A9155486A74}" type="presParOf" srcId="{C98E51A0-692C-4FD7-B3E3-0795252D5ACC}" destId="{CC74B67C-724E-4B97-9C9D-E8450545DBED}" srcOrd="1" destOrd="0" presId="urn:microsoft.com/office/officeart/2005/8/layout/default#6"/>
    <dgm:cxn modelId="{3B9FB459-3DE7-4468-9F28-519033B04901}" type="presParOf" srcId="{C98E51A0-692C-4FD7-B3E3-0795252D5ACC}" destId="{13765701-823C-431F-A80B-B4CDD695AC1B}" srcOrd="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U.S. House. 102nd Congress, 1st Session. (Jan.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11,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1991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). H</a:t>
          </a:r>
          <a:r>
            <a:rPr lang="en-US" sz="18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Con. Res. 1, </a:t>
          </a:r>
          <a:r>
            <a:rPr lang="en-US" sz="1800" i="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Sense of the Congress on Approval</a:t>
          </a:r>
          <a:r>
            <a:rPr lang="uk-UA" sz="1800" i="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of Military Action.</a:t>
          </a:r>
          <a:r>
            <a:rPr lang="en-US" sz="18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[Online]. Available: LEXIS Library: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GENFED File: BILLS. [Accessed Nov. 14, 2007].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Верховна Рада України. 2 сесія. (Груд. 23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 2015). </a:t>
          </a:r>
          <a:r>
            <a:rPr lang="ru-RU" sz="1800" i="1" noProof="0" dirty="0" smtClean="0">
              <a:latin typeface="Times New Roman" pitchFamily="18" charset="0"/>
              <a:cs typeface="Times New Roman" pitchFamily="18" charset="0"/>
            </a:rPr>
            <a:t>Закон № 901-VIII, Про внесення змін до деяких законодавчих актів України у зв’язку з прийняттям Закону України "Про Національну </a:t>
          </a:r>
          <a:r>
            <a:rPr lang="uk-UA" sz="1800" i="1" noProof="0" dirty="0" smtClean="0">
              <a:latin typeface="Times New Roman" pitchFamily="18" charset="0"/>
              <a:cs typeface="Times New Roman" pitchFamily="18" charset="0"/>
            </a:rPr>
            <a:t>поліцію". 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[Електронний ресурс]. Доступно: 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http://zakon0.rada.gov.ua/laws/show/901-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19/paran38#n38. [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Дата звернення Лист. 14, 2016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]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18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09C8AF15-79BC-4FF8-9FA0-98BF079587C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858966-79E4-4E85-A2D5-A55BEA6395CF}" type="parTrans" cxnId="{F34892B7-7BD4-4E5B-B43C-8C01B2E19776}">
      <dgm:prSet/>
      <dgm:spPr/>
      <dgm:t>
        <a:bodyPr/>
        <a:lstStyle/>
        <a:p>
          <a:endParaRPr lang="uk-UA"/>
        </a:p>
      </dgm:t>
    </dgm:pt>
    <dgm:pt modelId="{15CC3508-5BEC-4BF6-A043-BDC76F83CF80}" type="sibTrans" cxnId="{F34892B7-7BD4-4E5B-B43C-8C01B2E19776}">
      <dgm:prSet/>
      <dgm:spPr/>
      <dgm:t>
        <a:bodyPr/>
        <a:lstStyle/>
        <a:p>
          <a:endParaRPr lang="uk-UA"/>
        </a:p>
      </dgm:t>
    </dgm:pt>
    <dgm:pt modelId="{FC9D05D3-E4EC-4F96-88F9-F8807623961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E4A8BB-63EE-4406-A849-2E29C0CCE847}" type="parTrans" cxnId="{6EE40C50-4A2E-47EB-9D11-0B328666D1F0}">
      <dgm:prSet/>
      <dgm:spPr/>
      <dgm:t>
        <a:bodyPr/>
        <a:lstStyle/>
        <a:p>
          <a:endParaRPr lang="uk-UA"/>
        </a:p>
      </dgm:t>
    </dgm:pt>
    <dgm:pt modelId="{BA20FAE9-5C50-456D-BFE5-EE78938A49C0}" type="sibTrans" cxnId="{6EE40C50-4A2E-47EB-9D11-0B328666D1F0}">
      <dgm:prSet/>
      <dgm:spPr/>
      <dgm:t>
        <a:bodyPr/>
        <a:lstStyle/>
        <a:p>
          <a:endParaRPr lang="uk-UA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 custScaleX="96851" custScaleY="12333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 custScaleX="97069" custScaleY="12161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5EA3AC4C-CE8D-4DC2-AA3C-6E8BCCC825A5}" type="presOf" srcId="{09C8AF15-79BC-4FF8-9FA0-98BF079587CA}" destId="{4B9AB0DC-4F4E-40EA-8094-5193398EECEC}" srcOrd="0" destOrd="4" presId="urn:microsoft.com/office/officeart/2005/8/layout/default#7"/>
    <dgm:cxn modelId="{414D5797-5A3A-406B-BACF-E9BA10C7258E}" type="presOf" srcId="{DC19DF25-2C40-4B87-AD20-48AF10323ABE}" destId="{13765701-823C-431F-A80B-B4CDD695AC1B}" srcOrd="0" destOrd="0" presId="urn:microsoft.com/office/officeart/2005/8/layout/default#7"/>
    <dgm:cxn modelId="{AAB5DBC8-2253-46E8-B288-C26B621FE140}" type="presOf" srcId="{F0BF256F-9AC7-4E6F-8D90-5683085198DB}" destId="{C98E51A0-692C-4FD7-B3E3-0795252D5ACC}" srcOrd="0" destOrd="0" presId="urn:microsoft.com/office/officeart/2005/8/layout/default#7"/>
    <dgm:cxn modelId="{44DD42B9-9BBF-4DCA-9716-F8F083177406}" type="presOf" srcId="{F0DFFA59-8473-4854-8381-32DEEECFA809}" destId="{4B9AB0DC-4F4E-40EA-8094-5193398EECEC}" srcOrd="0" destOrd="2" presId="urn:microsoft.com/office/officeart/2005/8/layout/default#7"/>
    <dgm:cxn modelId="{A9C65637-7666-4C0A-9B6D-5023B0BF9340}" type="presOf" srcId="{8E09A2B2-B4E6-4637-9034-451D5C167BAD}" destId="{4B9AB0DC-4F4E-40EA-8094-5193398EECEC}" srcOrd="0" destOrd="5" presId="urn:microsoft.com/office/officeart/2005/8/layout/default#7"/>
    <dgm:cxn modelId="{EB2CAFE5-B98A-4D27-84A5-9F3F26562FDE}" type="presOf" srcId="{65C97021-BD04-4DF4-902F-CA7B4960ADAE}" destId="{4B9AB0DC-4F4E-40EA-8094-5193398EECEC}" srcOrd="0" destOrd="1" presId="urn:microsoft.com/office/officeart/2005/8/layout/default#7"/>
    <dgm:cxn modelId="{D5F1F5E8-907F-4FDD-AF0A-A2FC309E3B7D}" type="presOf" srcId="{CE0CA04D-09A0-4147-86C5-1F874B1B7EA1}" destId="{13765701-823C-431F-A80B-B4CDD695AC1B}" srcOrd="0" destOrd="2" presId="urn:microsoft.com/office/officeart/2005/8/layout/default#7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F34892B7-7BD4-4E5B-B43C-8C01B2E19776}" srcId="{690B0414-5992-40D2-9CDB-1ECC708D3E3A}" destId="{09C8AF15-79BC-4FF8-9FA0-98BF079587CA}" srcOrd="3" destOrd="0" parTransId="{DA858966-79E4-4E85-A2D5-A55BEA6395CF}" sibTransId="{15CC3508-5BEC-4BF6-A043-BDC76F83CF80}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B4954E4F-E07B-4415-AC2D-6BB233A2E9D0}" type="presOf" srcId="{4CF4433C-B199-4E86-B828-5D9C3141F1FB}" destId="{13765701-823C-431F-A80B-B4CDD695AC1B}" srcOrd="0" destOrd="1" presId="urn:microsoft.com/office/officeart/2005/8/layout/default#7"/>
    <dgm:cxn modelId="{23B5A043-F714-4EFE-B86F-3B2B0F0CDFEF}" type="presOf" srcId="{690B0414-5992-40D2-9CDB-1ECC708D3E3A}" destId="{4B9AB0DC-4F4E-40EA-8094-5193398EECEC}" srcOrd="0" destOrd="0" presId="urn:microsoft.com/office/officeart/2005/8/layout/default#7"/>
    <dgm:cxn modelId="{4F30DB15-085D-44E2-9CA4-2411D19BCA3E}" srcId="{690B0414-5992-40D2-9CDB-1ECC708D3E3A}" destId="{8E09A2B2-B4E6-4637-9034-451D5C167BAD}" srcOrd="4" destOrd="0" parTransId="{174A2AEF-54CF-406D-9776-FD47CAB98902}" sibTransId="{29E03086-2B09-46E7-B438-9F309E69127D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86C4599D-B001-4F03-A296-D6EB2B0F7DAF}" type="presOf" srcId="{FC9D05D3-E4EC-4F96-88F9-F88076239616}" destId="{4B9AB0DC-4F4E-40EA-8094-5193398EECEC}" srcOrd="0" destOrd="3" presId="urn:microsoft.com/office/officeart/2005/8/layout/default#7"/>
    <dgm:cxn modelId="{6EE40C50-4A2E-47EB-9D11-0B328666D1F0}" srcId="{690B0414-5992-40D2-9CDB-1ECC708D3E3A}" destId="{FC9D05D3-E4EC-4F96-88F9-F88076239616}" srcOrd="2" destOrd="0" parTransId="{74E4A8BB-63EE-4406-A849-2E29C0CCE847}" sibTransId="{BA20FAE9-5C50-456D-BFE5-EE78938A49C0}"/>
    <dgm:cxn modelId="{B0DFFB06-86FC-424C-9ECC-6C00A9E19299}" srcId="{DC19DF25-2C40-4B87-AD20-48AF10323ABE}" destId="{CE0CA04D-09A0-4147-86C5-1F874B1B7EA1}" srcOrd="1" destOrd="0" parTransId="{3F66656E-F1A7-4658-8C07-53FB55B07278}" sibTransId="{5B1154B6-1B23-40AC-BF5F-4E6B1062CE73}"/>
    <dgm:cxn modelId="{5B4BBFA7-9030-4E95-BE62-485B89B23B33}" type="presParOf" srcId="{C98E51A0-692C-4FD7-B3E3-0795252D5ACC}" destId="{4B9AB0DC-4F4E-40EA-8094-5193398EECEC}" srcOrd="0" destOrd="0" presId="urn:microsoft.com/office/officeart/2005/8/layout/default#7"/>
    <dgm:cxn modelId="{738012EC-BE71-4C10-A457-75FF6AC9BD95}" type="presParOf" srcId="{C98E51A0-692C-4FD7-B3E3-0795252D5ACC}" destId="{CC74B67C-724E-4B97-9C9D-E8450545DBED}" srcOrd="1" destOrd="0" presId="urn:microsoft.com/office/officeart/2005/8/layout/default#7"/>
    <dgm:cxn modelId="{CB3E12EF-A137-47AF-B085-40E2511AE5D2}" type="presParOf" srcId="{C98E51A0-692C-4FD7-B3E3-0795252D5ACC}" destId="{13765701-823C-431F-A80B-B4CDD695AC1B}" srcOrd="2" destOrd="0" presId="urn:microsoft.com/office/officeart/2005/8/layout/default#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8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J. Armstrong, “Methods and apparatus for generation and transmission of optical signals”, </a:t>
          </a:r>
          <a:r>
            <a:rPr lang="en-US" sz="18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U.S. Patent 7 796 898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en-US" sz="1800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Sept. 14, 2010.</a:t>
          </a:r>
          <a:endParaRPr lang="uk-UA" sz="18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Л. П. Рева, Ю. Г. Береза, С. А. Шульга, та О. В.  Голована 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Спосіб очищення сиропу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i="1" noProof="0" dirty="0" smtClean="0">
              <a:latin typeface="Times New Roman" pitchFamily="18" charset="0"/>
              <a:cs typeface="Times New Roman" pitchFamily="18" charset="0"/>
            </a:rPr>
            <a:t>Патент № 113481 С13В 20/12 № 2016 08520, </a:t>
          </a:r>
          <a:r>
            <a:rPr lang="ru-RU" sz="1800" i="0" noProof="0" dirty="0" smtClean="0">
              <a:latin typeface="Times New Roman" pitchFamily="18" charset="0"/>
              <a:cs typeface="Times New Roman" pitchFamily="18" charset="0"/>
            </a:rPr>
            <a:t>Серп.</a:t>
          </a:r>
          <a:r>
            <a:rPr lang="ru-RU" sz="1800" i="1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02,  2016</a:t>
          </a:r>
          <a:endParaRPr lang="uk-UA" sz="18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09C8AF15-79BC-4FF8-9FA0-98BF079587C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858966-79E4-4E85-A2D5-A55BEA6395CF}" type="parTrans" cxnId="{F34892B7-7BD4-4E5B-B43C-8C01B2E19776}">
      <dgm:prSet/>
      <dgm:spPr/>
      <dgm:t>
        <a:bodyPr/>
        <a:lstStyle/>
        <a:p>
          <a:endParaRPr lang="uk-UA"/>
        </a:p>
      </dgm:t>
    </dgm:pt>
    <dgm:pt modelId="{15CC3508-5BEC-4BF6-A043-BDC76F83CF80}" type="sibTrans" cxnId="{F34892B7-7BD4-4E5B-B43C-8C01B2E19776}">
      <dgm:prSet/>
      <dgm:spPr/>
      <dgm:t>
        <a:bodyPr/>
        <a:lstStyle/>
        <a:p>
          <a:endParaRPr lang="uk-UA"/>
        </a:p>
      </dgm:t>
    </dgm:pt>
    <dgm:pt modelId="{FC9D05D3-E4EC-4F96-88F9-F8807623961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E4A8BB-63EE-4406-A849-2E29C0CCE847}" type="parTrans" cxnId="{6EE40C50-4A2E-47EB-9D11-0B328666D1F0}">
      <dgm:prSet/>
      <dgm:spPr/>
      <dgm:t>
        <a:bodyPr/>
        <a:lstStyle/>
        <a:p>
          <a:endParaRPr lang="uk-UA"/>
        </a:p>
      </dgm:t>
    </dgm:pt>
    <dgm:pt modelId="{BA20FAE9-5C50-456D-BFE5-EE78938A49C0}" type="sibTrans" cxnId="{6EE40C50-4A2E-47EB-9D11-0B328666D1F0}">
      <dgm:prSet/>
      <dgm:spPr/>
      <dgm:t>
        <a:bodyPr/>
        <a:lstStyle/>
        <a:p>
          <a:endParaRPr lang="uk-UA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 custScaleX="96851" custScaleY="12333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 custScaleX="97069" custScaleY="12161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30DB15-085D-44E2-9CA4-2411D19BCA3E}" srcId="{690B0414-5992-40D2-9CDB-1ECC708D3E3A}" destId="{8E09A2B2-B4E6-4637-9034-451D5C167BAD}" srcOrd="4" destOrd="0" parTransId="{174A2AEF-54CF-406D-9776-FD47CAB98902}" sibTransId="{29E03086-2B09-46E7-B438-9F309E69127D}"/>
    <dgm:cxn modelId="{95B9EBD1-F35B-4AD2-BC51-3DFD19B15FBE}" type="presOf" srcId="{8E09A2B2-B4E6-4637-9034-451D5C167BAD}" destId="{4B9AB0DC-4F4E-40EA-8094-5193398EECEC}" srcOrd="0" destOrd="5" presId="urn:microsoft.com/office/officeart/2005/8/layout/default#8"/>
    <dgm:cxn modelId="{D96FC0B8-4708-4E25-9C19-50E44319E781}" type="presOf" srcId="{09C8AF15-79BC-4FF8-9FA0-98BF079587CA}" destId="{4B9AB0DC-4F4E-40EA-8094-5193398EECEC}" srcOrd="0" destOrd="4" presId="urn:microsoft.com/office/officeart/2005/8/layout/default#8"/>
    <dgm:cxn modelId="{ECA14FE4-C215-4438-9823-2BF7E7F35573}" type="presOf" srcId="{690B0414-5992-40D2-9CDB-1ECC708D3E3A}" destId="{4B9AB0DC-4F4E-40EA-8094-5193398EECEC}" srcOrd="0" destOrd="0" presId="urn:microsoft.com/office/officeart/2005/8/layout/default#8"/>
    <dgm:cxn modelId="{1448FA17-7450-4733-A5C4-057582A2E26B}" type="presOf" srcId="{65C97021-BD04-4DF4-902F-CA7B4960ADAE}" destId="{4B9AB0DC-4F4E-40EA-8094-5193398EECEC}" srcOrd="0" destOrd="1" presId="urn:microsoft.com/office/officeart/2005/8/layout/default#8"/>
    <dgm:cxn modelId="{0C108A5B-5F27-4365-A8F5-D6BDE09F3E37}" type="presOf" srcId="{DC19DF25-2C40-4B87-AD20-48AF10323ABE}" destId="{13765701-823C-431F-A80B-B4CDD695AC1B}" srcOrd="0" destOrd="0" presId="urn:microsoft.com/office/officeart/2005/8/layout/default#8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6EE40C50-4A2E-47EB-9D11-0B328666D1F0}" srcId="{690B0414-5992-40D2-9CDB-1ECC708D3E3A}" destId="{FC9D05D3-E4EC-4F96-88F9-F88076239616}" srcOrd="2" destOrd="0" parTransId="{74E4A8BB-63EE-4406-A849-2E29C0CCE847}" sibTransId="{BA20FAE9-5C50-456D-BFE5-EE78938A49C0}"/>
    <dgm:cxn modelId="{1F42ABFA-73C1-4050-8C72-5718C50E07EF}" type="presOf" srcId="{4CF4433C-B199-4E86-B828-5D9C3141F1FB}" destId="{13765701-823C-431F-A80B-B4CDD695AC1B}" srcOrd="0" destOrd="1" presId="urn:microsoft.com/office/officeart/2005/8/layout/default#8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F34892B7-7BD4-4E5B-B43C-8C01B2E19776}" srcId="{690B0414-5992-40D2-9CDB-1ECC708D3E3A}" destId="{09C8AF15-79BC-4FF8-9FA0-98BF079587CA}" srcOrd="3" destOrd="0" parTransId="{DA858966-79E4-4E85-A2D5-A55BEA6395CF}" sibTransId="{15CC3508-5BEC-4BF6-A043-BDC76F83CF80}"/>
    <dgm:cxn modelId="{9891D9A3-F2A5-4D54-ACB0-0105CCEA2234}" type="presOf" srcId="{FC9D05D3-E4EC-4F96-88F9-F88076239616}" destId="{4B9AB0DC-4F4E-40EA-8094-5193398EECEC}" srcOrd="0" destOrd="3" presId="urn:microsoft.com/office/officeart/2005/8/layout/default#8"/>
    <dgm:cxn modelId="{93512FD3-B6B6-434A-B5DA-F74B7CAEE942}" type="presOf" srcId="{F0DFFA59-8473-4854-8381-32DEEECFA809}" destId="{4B9AB0DC-4F4E-40EA-8094-5193398EECEC}" srcOrd="0" destOrd="2" presId="urn:microsoft.com/office/officeart/2005/8/layout/default#8"/>
    <dgm:cxn modelId="{699EF849-4265-4513-A912-11D3F044D0E3}" type="presOf" srcId="{F0BF256F-9AC7-4E6F-8D90-5683085198DB}" destId="{C98E51A0-692C-4FD7-B3E3-0795252D5ACC}" srcOrd="0" destOrd="0" presId="urn:microsoft.com/office/officeart/2005/8/layout/default#8"/>
    <dgm:cxn modelId="{BC02FA54-E65A-4492-B73D-CEA5D77949BF}" type="presOf" srcId="{CE0CA04D-09A0-4147-86C5-1F874B1B7EA1}" destId="{13765701-823C-431F-A80B-B4CDD695AC1B}" srcOrd="0" destOrd="2" presId="urn:microsoft.com/office/officeart/2005/8/layout/default#8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B0DFFB06-86FC-424C-9ECC-6C00A9E19299}" srcId="{DC19DF25-2C40-4B87-AD20-48AF10323ABE}" destId="{CE0CA04D-09A0-4147-86C5-1F874B1B7EA1}" srcOrd="1" destOrd="0" parTransId="{3F66656E-F1A7-4658-8C07-53FB55B07278}" sibTransId="{5B1154B6-1B23-40AC-BF5F-4E6B1062CE73}"/>
    <dgm:cxn modelId="{8F79F69B-F53C-4A45-BF32-A5CCF17A165F}" type="presParOf" srcId="{C98E51A0-692C-4FD7-B3E3-0795252D5ACC}" destId="{4B9AB0DC-4F4E-40EA-8094-5193398EECEC}" srcOrd="0" destOrd="0" presId="urn:microsoft.com/office/officeart/2005/8/layout/default#8"/>
    <dgm:cxn modelId="{8FA29B52-523D-4819-BFA1-4B31F95C69A9}" type="presParOf" srcId="{C98E51A0-692C-4FD7-B3E3-0795252D5ACC}" destId="{CC74B67C-724E-4B97-9C9D-E8450545DBED}" srcOrd="1" destOrd="0" presId="urn:microsoft.com/office/officeart/2005/8/layout/default#8"/>
    <dgm:cxn modelId="{0DD83F49-8838-4A34-9CF8-316D2C1AE65F}" type="presParOf" srcId="{C98E51A0-692C-4FD7-B3E3-0795252D5ACC}" destId="{13765701-823C-431F-A80B-B4CDD695AC1B}" srcOrd="2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E.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E. Reber, R.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L. Michell, and C.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J. Carter, “Oxygen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absorption in the earth’s atmosphere”, Aerospace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Corp., Los Angeles, CA, USA, Tech. Rep. TR-0200</a:t>
          </a:r>
          <a:r>
            <a:rPr lang="uk-UA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(4230-46)-3, </a:t>
          </a:r>
          <a:r>
            <a:rPr lang="en-US" sz="1800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Nov. 1988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В. Пасічник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Автоматизована система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проектування спіральних свердел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, НТУУ КПІ, 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Київ, Д/б №2644-п, 2014.</a:t>
          </a:r>
          <a:endParaRPr lang="uk-UA" sz="18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09C8AF15-79BC-4FF8-9FA0-98BF079587C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858966-79E4-4E85-A2D5-A55BEA6395CF}" type="parTrans" cxnId="{F34892B7-7BD4-4E5B-B43C-8C01B2E19776}">
      <dgm:prSet/>
      <dgm:spPr/>
      <dgm:t>
        <a:bodyPr/>
        <a:lstStyle/>
        <a:p>
          <a:endParaRPr lang="uk-UA"/>
        </a:p>
      </dgm:t>
    </dgm:pt>
    <dgm:pt modelId="{15CC3508-5BEC-4BF6-A043-BDC76F83CF80}" type="sibTrans" cxnId="{F34892B7-7BD4-4E5B-B43C-8C01B2E19776}">
      <dgm:prSet/>
      <dgm:spPr/>
      <dgm:t>
        <a:bodyPr/>
        <a:lstStyle/>
        <a:p>
          <a:endParaRPr lang="uk-UA"/>
        </a:p>
      </dgm:t>
    </dgm:pt>
    <dgm:pt modelId="{FC9D05D3-E4EC-4F96-88F9-F8807623961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E4A8BB-63EE-4406-A849-2E29C0CCE847}" type="parTrans" cxnId="{6EE40C50-4A2E-47EB-9D11-0B328666D1F0}">
      <dgm:prSet/>
      <dgm:spPr/>
      <dgm:t>
        <a:bodyPr/>
        <a:lstStyle/>
        <a:p>
          <a:endParaRPr lang="uk-UA"/>
        </a:p>
      </dgm:t>
    </dgm:pt>
    <dgm:pt modelId="{BA20FAE9-5C50-456D-BFE5-EE78938A49C0}" type="sibTrans" cxnId="{6EE40C50-4A2E-47EB-9D11-0B328666D1F0}">
      <dgm:prSet/>
      <dgm:spPr/>
      <dgm:t>
        <a:bodyPr/>
        <a:lstStyle/>
        <a:p>
          <a:endParaRPr lang="uk-UA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 custScaleX="96851" custScaleY="12333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 custScaleX="97069" custScaleY="12161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30DB15-085D-44E2-9CA4-2411D19BCA3E}" srcId="{690B0414-5992-40D2-9CDB-1ECC708D3E3A}" destId="{8E09A2B2-B4E6-4637-9034-451D5C167BAD}" srcOrd="4" destOrd="0" parTransId="{174A2AEF-54CF-406D-9776-FD47CAB98902}" sibTransId="{29E03086-2B09-46E7-B438-9F309E69127D}"/>
    <dgm:cxn modelId="{C760EBD4-18B7-4254-BDA4-F24A040952B4}" type="presOf" srcId="{FC9D05D3-E4EC-4F96-88F9-F88076239616}" destId="{4B9AB0DC-4F4E-40EA-8094-5193398EECEC}" srcOrd="0" destOrd="3" presId="urn:microsoft.com/office/officeart/2005/8/layout/default#9"/>
    <dgm:cxn modelId="{160CBC73-2B4A-4DA4-81C1-F60638F13F0B}" type="presOf" srcId="{8E09A2B2-B4E6-4637-9034-451D5C167BAD}" destId="{4B9AB0DC-4F4E-40EA-8094-5193398EECEC}" srcOrd="0" destOrd="5" presId="urn:microsoft.com/office/officeart/2005/8/layout/default#9"/>
    <dgm:cxn modelId="{C6C5ADD1-02DF-4740-A75A-FB4CF663F26C}" type="presOf" srcId="{F0BF256F-9AC7-4E6F-8D90-5683085198DB}" destId="{C98E51A0-692C-4FD7-B3E3-0795252D5ACC}" srcOrd="0" destOrd="0" presId="urn:microsoft.com/office/officeart/2005/8/layout/default#9"/>
    <dgm:cxn modelId="{5D160D40-730F-4762-A463-D6F8461131E0}" type="presOf" srcId="{F0DFFA59-8473-4854-8381-32DEEECFA809}" destId="{4B9AB0DC-4F4E-40EA-8094-5193398EECEC}" srcOrd="0" destOrd="2" presId="urn:microsoft.com/office/officeart/2005/8/layout/default#9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6DB037C0-3610-40C4-9D9D-4E70AFFC6DF3}" type="presOf" srcId="{4CF4433C-B199-4E86-B828-5D9C3141F1FB}" destId="{13765701-823C-431F-A80B-B4CDD695AC1B}" srcOrd="0" destOrd="1" presId="urn:microsoft.com/office/officeart/2005/8/layout/default#9"/>
    <dgm:cxn modelId="{6EE40C50-4A2E-47EB-9D11-0B328666D1F0}" srcId="{690B0414-5992-40D2-9CDB-1ECC708D3E3A}" destId="{FC9D05D3-E4EC-4F96-88F9-F88076239616}" srcOrd="2" destOrd="0" parTransId="{74E4A8BB-63EE-4406-A849-2E29C0CCE847}" sibTransId="{BA20FAE9-5C50-456D-BFE5-EE78938A49C0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F34892B7-7BD4-4E5B-B43C-8C01B2E19776}" srcId="{690B0414-5992-40D2-9CDB-1ECC708D3E3A}" destId="{09C8AF15-79BC-4FF8-9FA0-98BF079587CA}" srcOrd="3" destOrd="0" parTransId="{DA858966-79E4-4E85-A2D5-A55BEA6395CF}" sibTransId="{15CC3508-5BEC-4BF6-A043-BDC76F83CF80}"/>
    <dgm:cxn modelId="{AD326553-29C9-46DD-AAD4-C3E1C553936C}" type="presOf" srcId="{65C97021-BD04-4DF4-902F-CA7B4960ADAE}" destId="{4B9AB0DC-4F4E-40EA-8094-5193398EECEC}" srcOrd="0" destOrd="1" presId="urn:microsoft.com/office/officeart/2005/8/layout/default#9"/>
    <dgm:cxn modelId="{453E6995-ED15-4AA3-8BB6-AD82BD674F3D}" type="presOf" srcId="{690B0414-5992-40D2-9CDB-1ECC708D3E3A}" destId="{4B9AB0DC-4F4E-40EA-8094-5193398EECEC}" srcOrd="0" destOrd="0" presId="urn:microsoft.com/office/officeart/2005/8/layout/default#9"/>
    <dgm:cxn modelId="{D8ADFD1E-6A16-49A4-A865-8D6E2BA92B38}" type="presOf" srcId="{CE0CA04D-09A0-4147-86C5-1F874B1B7EA1}" destId="{13765701-823C-431F-A80B-B4CDD695AC1B}" srcOrd="0" destOrd="2" presId="urn:microsoft.com/office/officeart/2005/8/layout/default#9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B0DFFB06-86FC-424C-9ECC-6C00A9E19299}" srcId="{DC19DF25-2C40-4B87-AD20-48AF10323ABE}" destId="{CE0CA04D-09A0-4147-86C5-1F874B1B7EA1}" srcOrd="1" destOrd="0" parTransId="{3F66656E-F1A7-4658-8C07-53FB55B07278}" sibTransId="{5B1154B6-1B23-40AC-BF5F-4E6B1062CE73}"/>
    <dgm:cxn modelId="{909FFCF8-04BD-41C8-A2AC-A4DE1E8F40E6}" type="presOf" srcId="{DC19DF25-2C40-4B87-AD20-48AF10323ABE}" destId="{13765701-823C-431F-A80B-B4CDD695AC1B}" srcOrd="0" destOrd="0" presId="urn:microsoft.com/office/officeart/2005/8/layout/default#9"/>
    <dgm:cxn modelId="{2EB682C9-2223-40A5-B1AB-318A335E78EF}" type="presOf" srcId="{09C8AF15-79BC-4FF8-9FA0-98BF079587CA}" destId="{4B9AB0DC-4F4E-40EA-8094-5193398EECEC}" srcOrd="0" destOrd="4" presId="urn:microsoft.com/office/officeart/2005/8/layout/default#9"/>
    <dgm:cxn modelId="{9E186066-FCD0-4AC5-AE94-B970D33695D1}" type="presParOf" srcId="{C98E51A0-692C-4FD7-B3E3-0795252D5ACC}" destId="{4B9AB0DC-4F4E-40EA-8094-5193398EECEC}" srcOrd="0" destOrd="0" presId="urn:microsoft.com/office/officeart/2005/8/layout/default#9"/>
    <dgm:cxn modelId="{BD748979-3989-4FD5-8DF0-ECAAFE9627FB}" type="presParOf" srcId="{C98E51A0-692C-4FD7-B3E3-0795252D5ACC}" destId="{CC74B67C-724E-4B97-9C9D-E8450545DBED}" srcOrd="1" destOrd="0" presId="urn:microsoft.com/office/officeart/2005/8/layout/default#9"/>
    <dgm:cxn modelId="{870C7A54-6204-460C-B1A1-D1E418B5FDE8}" type="presParOf" srcId="{C98E51A0-692C-4FD7-B3E3-0795252D5ACC}" destId="{13765701-823C-431F-A80B-B4CDD695AC1B}" srcOrd="2" destOrd="0" presId="urn:microsoft.com/office/officeart/2005/8/layout/default#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10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R. Crow and Open Society Institute (Aug. 2004). </a:t>
          </a:r>
          <a:r>
            <a:rPr lang="en-US" sz="18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 Guide to Institutional Repository Software </a:t>
          </a:r>
          <a:r>
            <a:rPr lang="en-US" sz="18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(3rd ed.) [Online]. Available: http://www.opensocietyfoundations.org/openaccess/pdf/OSI_Guide_to_IR_Software_v3.pdf. [Accessed Nov. 14, 2007].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С. С. Колесникова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Вопросы качества сгущенного молока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i="1" noProof="0" dirty="0" smtClean="0">
              <a:latin typeface="Times New Roman" pitchFamily="18" charset="0"/>
              <a:cs typeface="Times New Roman" pitchFamily="18" charset="0"/>
            </a:rPr>
            <a:t>Молочное дело, </a:t>
          </a:r>
          <a:r>
            <a:rPr lang="ru-RU" sz="1800" noProof="0" dirty="0" smtClean="0">
              <a:latin typeface="Times New Roman" pitchFamily="18" charset="0"/>
              <a:cs typeface="Times New Roman" pitchFamily="18" charset="0"/>
            </a:rPr>
            <a:t> № 3, с. 12-14, 2011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[Електронний ресурс]. Доступно: 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http://dspace.nuft.edu.ua/jspui/handle/123456789/9081. [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Дата звернення Лист. 14, 2016</a:t>
          </a:r>
          <a:r>
            <a:rPr lang="en-US" sz="1800" noProof="0" dirty="0" smtClean="0">
              <a:latin typeface="Times New Roman" pitchFamily="18" charset="0"/>
              <a:cs typeface="Times New Roman" pitchFamily="18" charset="0"/>
            </a:rPr>
            <a:t>]</a:t>
          </a:r>
          <a:r>
            <a:rPr lang="uk-UA" sz="1800" noProof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18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09C8AF15-79BC-4FF8-9FA0-98BF079587C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858966-79E4-4E85-A2D5-A55BEA6395CF}" type="parTrans" cxnId="{F34892B7-7BD4-4E5B-B43C-8C01B2E19776}">
      <dgm:prSet/>
      <dgm:spPr/>
      <dgm:t>
        <a:bodyPr/>
        <a:lstStyle/>
        <a:p>
          <a:endParaRPr lang="uk-UA"/>
        </a:p>
      </dgm:t>
    </dgm:pt>
    <dgm:pt modelId="{15CC3508-5BEC-4BF6-A043-BDC76F83CF80}" type="sibTrans" cxnId="{F34892B7-7BD4-4E5B-B43C-8C01B2E19776}">
      <dgm:prSet/>
      <dgm:spPr/>
      <dgm:t>
        <a:bodyPr/>
        <a:lstStyle/>
        <a:p>
          <a:endParaRPr lang="uk-UA"/>
        </a:p>
      </dgm:t>
    </dgm:pt>
    <dgm:pt modelId="{29D3479E-BC56-4628-833F-265E60475ED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18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4142AA-5DA6-481C-A773-2C837B25CFBD}" type="parTrans" cxnId="{6717CFA2-554E-4DD0-B847-AE2AF8915730}">
      <dgm:prSet/>
      <dgm:spPr/>
      <dgm:t>
        <a:bodyPr/>
        <a:lstStyle/>
        <a:p>
          <a:endParaRPr lang="uk-UA"/>
        </a:p>
      </dgm:t>
    </dgm:pt>
    <dgm:pt modelId="{E47BE96C-101C-4AD2-BBB1-5876D43E9215}" type="sibTrans" cxnId="{6717CFA2-554E-4DD0-B847-AE2AF8915730}">
      <dgm:prSet/>
      <dgm:spPr/>
      <dgm:t>
        <a:bodyPr/>
        <a:lstStyle/>
        <a:p>
          <a:endParaRPr lang="uk-UA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 custScaleX="96851" custScaleY="12333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 custScaleX="97069" custScaleY="12161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30DB15-085D-44E2-9CA4-2411D19BCA3E}" srcId="{690B0414-5992-40D2-9CDB-1ECC708D3E3A}" destId="{8E09A2B2-B4E6-4637-9034-451D5C167BAD}" srcOrd="4" destOrd="0" parTransId="{174A2AEF-54CF-406D-9776-FD47CAB98902}" sibTransId="{29E03086-2B09-46E7-B438-9F309E69127D}"/>
    <dgm:cxn modelId="{35782B4B-B853-4840-9A49-B51017DD2477}" type="presOf" srcId="{8E09A2B2-B4E6-4637-9034-451D5C167BAD}" destId="{4B9AB0DC-4F4E-40EA-8094-5193398EECEC}" srcOrd="0" destOrd="5" presId="urn:microsoft.com/office/officeart/2005/8/layout/default#10"/>
    <dgm:cxn modelId="{7914C9A2-A22C-48E7-8CAC-A14EB464138D}" type="presOf" srcId="{29D3479E-BC56-4628-833F-265E60475EDE}" destId="{4B9AB0DC-4F4E-40EA-8094-5193398EECEC}" srcOrd="0" destOrd="3" presId="urn:microsoft.com/office/officeart/2005/8/layout/default#10"/>
    <dgm:cxn modelId="{0EF3DFF3-780F-46C7-8D74-936DE51012EC}" type="presOf" srcId="{F0DFFA59-8473-4854-8381-32DEEECFA809}" destId="{4B9AB0DC-4F4E-40EA-8094-5193398EECEC}" srcOrd="0" destOrd="2" presId="urn:microsoft.com/office/officeart/2005/8/layout/default#10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F34892B7-7BD4-4E5B-B43C-8C01B2E19776}" srcId="{690B0414-5992-40D2-9CDB-1ECC708D3E3A}" destId="{09C8AF15-79BC-4FF8-9FA0-98BF079587CA}" srcOrd="3" destOrd="0" parTransId="{DA858966-79E4-4E85-A2D5-A55BEA6395CF}" sibTransId="{15CC3508-5BEC-4BF6-A043-BDC76F83CF80}"/>
    <dgm:cxn modelId="{F5282BC6-642F-42F9-B2CF-D1CDCEF4948B}" type="presOf" srcId="{DC19DF25-2C40-4B87-AD20-48AF10323ABE}" destId="{13765701-823C-431F-A80B-B4CDD695AC1B}" srcOrd="0" destOrd="0" presId="urn:microsoft.com/office/officeart/2005/8/layout/default#10"/>
    <dgm:cxn modelId="{DA09F7FE-627B-4458-BA89-5551920AFEFF}" type="presOf" srcId="{09C8AF15-79BC-4FF8-9FA0-98BF079587CA}" destId="{4B9AB0DC-4F4E-40EA-8094-5193398EECEC}" srcOrd="0" destOrd="4" presId="urn:microsoft.com/office/officeart/2005/8/layout/default#10"/>
    <dgm:cxn modelId="{216BC777-60DE-43DA-97CE-C58316D7BD7A}" type="presOf" srcId="{F0BF256F-9AC7-4E6F-8D90-5683085198DB}" destId="{C98E51A0-692C-4FD7-B3E3-0795252D5ACC}" srcOrd="0" destOrd="0" presId="urn:microsoft.com/office/officeart/2005/8/layout/default#10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2054E22B-817A-4874-B18C-7A59A28753C2}" type="presOf" srcId="{CE0CA04D-09A0-4147-86C5-1F874B1B7EA1}" destId="{13765701-823C-431F-A80B-B4CDD695AC1B}" srcOrd="0" destOrd="2" presId="urn:microsoft.com/office/officeart/2005/8/layout/default#10"/>
    <dgm:cxn modelId="{142FEF28-BD0A-43D3-997D-076A122D9856}" type="presOf" srcId="{65C97021-BD04-4DF4-902F-CA7B4960ADAE}" destId="{4B9AB0DC-4F4E-40EA-8094-5193398EECEC}" srcOrd="0" destOrd="1" presId="urn:microsoft.com/office/officeart/2005/8/layout/default#10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B0DFFB06-86FC-424C-9ECC-6C00A9E19299}" srcId="{DC19DF25-2C40-4B87-AD20-48AF10323ABE}" destId="{CE0CA04D-09A0-4147-86C5-1F874B1B7EA1}" srcOrd="1" destOrd="0" parTransId="{3F66656E-F1A7-4658-8C07-53FB55B07278}" sibTransId="{5B1154B6-1B23-40AC-BF5F-4E6B1062CE73}"/>
    <dgm:cxn modelId="{CAF1F101-5E9F-463E-B828-3517DEE8211F}" type="presOf" srcId="{4CF4433C-B199-4E86-B828-5D9C3141F1FB}" destId="{13765701-823C-431F-A80B-B4CDD695AC1B}" srcOrd="0" destOrd="1" presId="urn:microsoft.com/office/officeart/2005/8/layout/default#10"/>
    <dgm:cxn modelId="{6717CFA2-554E-4DD0-B847-AE2AF8915730}" srcId="{690B0414-5992-40D2-9CDB-1ECC708D3E3A}" destId="{29D3479E-BC56-4628-833F-265E60475EDE}" srcOrd="2" destOrd="0" parTransId="{184142AA-5DA6-481C-A773-2C837B25CFBD}" sibTransId="{E47BE96C-101C-4AD2-BBB1-5876D43E9215}"/>
    <dgm:cxn modelId="{4883FF88-8C98-438E-B141-DE8A9858130C}" type="presOf" srcId="{690B0414-5992-40D2-9CDB-1ECC708D3E3A}" destId="{4B9AB0DC-4F4E-40EA-8094-5193398EECEC}" srcOrd="0" destOrd="0" presId="urn:microsoft.com/office/officeart/2005/8/layout/default#10"/>
    <dgm:cxn modelId="{8A8FCCCF-6185-4A07-B421-90D62FB5DCDC}" type="presParOf" srcId="{C98E51A0-692C-4FD7-B3E3-0795252D5ACC}" destId="{4B9AB0DC-4F4E-40EA-8094-5193398EECEC}" srcOrd="0" destOrd="0" presId="urn:microsoft.com/office/officeart/2005/8/layout/default#10"/>
    <dgm:cxn modelId="{358AE603-03E1-4B73-94B3-E1A384EA77CA}" type="presParOf" srcId="{C98E51A0-692C-4FD7-B3E3-0795252D5ACC}" destId="{CC74B67C-724E-4B97-9C9D-E8450545DBED}" srcOrd="1" destOrd="0" presId="urn:microsoft.com/office/officeart/2005/8/layout/default#10"/>
    <dgm:cxn modelId="{75B7BBCA-920D-476A-9E01-CDA232515B7A}" type="presParOf" srcId="{C98E51A0-692C-4FD7-B3E3-0795252D5ACC}" destId="{13765701-823C-431F-A80B-B4CDD695AC1B}" srcOrd="2" destOrd="0" presId="urn:microsoft.com/office/officeart/2005/8/layout/default#10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DF519F-B323-4B3D-A637-1254242EBE65}" type="doc">
      <dgm:prSet loTypeId="urn:microsoft.com/office/officeart/2005/8/layout/target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uk-UA"/>
        </a:p>
      </dgm:t>
    </dgm:pt>
    <dgm:pt modelId="{B28D77E2-5D4D-43B3-AD24-B8CC7A4DD364}">
      <dgm:prSet/>
      <dgm:spPr>
        <a:solidFill>
          <a:schemeClr val="accent6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pPr rtl="0"/>
          <a:endParaRPr lang="en-US" dirty="0"/>
        </a:p>
      </dgm:t>
    </dgm:pt>
    <dgm:pt modelId="{F45485EA-B7DC-4C9A-889B-F33EB1C82D9F}" type="parTrans" cxnId="{974A2C9F-E1E1-453C-8210-D2E7114D7F1D}">
      <dgm:prSet/>
      <dgm:spPr/>
      <dgm:t>
        <a:bodyPr/>
        <a:lstStyle/>
        <a:p>
          <a:endParaRPr lang="uk-UA"/>
        </a:p>
      </dgm:t>
    </dgm:pt>
    <dgm:pt modelId="{5C0C217B-F34E-4F8A-9F4B-A3547EBF2EB7}" type="sibTrans" cxnId="{974A2C9F-E1E1-453C-8210-D2E7114D7F1D}">
      <dgm:prSet/>
      <dgm:spPr/>
      <dgm:t>
        <a:bodyPr/>
        <a:lstStyle/>
        <a:p>
          <a:endParaRPr lang="uk-UA"/>
        </a:p>
      </dgm:t>
    </dgm:pt>
    <dgm:pt modelId="{BD00B9FC-B072-43F5-93BB-4BAF410EFE77}">
      <dgm:prSet custT="1"/>
      <dgm:spPr>
        <a:solidFill>
          <a:schemeClr val="accent5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pPr algn="just" rtl="0"/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Сфера застосування 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інженерія, електроніка, телекомунікації, інформатика та інформаційні технології</a:t>
          </a:r>
          <a:endParaRPr lang="uk-UA" sz="2400" dirty="0">
            <a:latin typeface="Times New Roman" pitchFamily="18" charset="0"/>
            <a:cs typeface="Times New Roman" pitchFamily="18" charset="0"/>
          </a:endParaRPr>
        </a:p>
      </dgm:t>
    </dgm:pt>
    <dgm:pt modelId="{A0D917BC-1212-4C08-AC83-C5C7FA4F686E}" type="parTrans" cxnId="{80145274-60BF-4019-9CE5-42C9721BF349}">
      <dgm:prSet/>
      <dgm:spPr/>
      <dgm:t>
        <a:bodyPr/>
        <a:lstStyle/>
        <a:p>
          <a:endParaRPr lang="uk-UA"/>
        </a:p>
      </dgm:t>
    </dgm:pt>
    <dgm:pt modelId="{7384999F-F13F-409F-BD8D-32EC967AA6DB}" type="sibTrans" cxnId="{80145274-60BF-4019-9CE5-42C9721BF349}">
      <dgm:prSet/>
      <dgm:spPr/>
      <dgm:t>
        <a:bodyPr/>
        <a:lstStyle/>
        <a:p>
          <a:endParaRPr lang="uk-UA"/>
        </a:p>
      </dgm:t>
    </dgm:pt>
    <dgm:pt modelId="{EE0A066B-F402-4678-BB34-36D9AD354709}" type="pres">
      <dgm:prSet presAssocID="{09DF519F-B323-4B3D-A637-1254242EBE6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09EB075-7171-4C8A-A850-8E385FEA3D8B}" type="pres">
      <dgm:prSet presAssocID="{B28D77E2-5D4D-43B3-AD24-B8CC7A4DD364}" presName="circle1" presStyleLbl="node1" presStyleIdx="0" presStyleCnt="2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  <a:ln>
          <a:noFill/>
        </a:ln>
      </dgm:spPr>
      <dgm:t>
        <a:bodyPr/>
        <a:lstStyle/>
        <a:p>
          <a:endParaRPr lang="uk-UA"/>
        </a:p>
      </dgm:t>
    </dgm:pt>
    <dgm:pt modelId="{6046A89F-3D29-4DCD-AA63-D6404E229BC7}" type="pres">
      <dgm:prSet presAssocID="{B28D77E2-5D4D-43B3-AD24-B8CC7A4DD364}" presName="space" presStyleCnt="0"/>
      <dgm:spPr/>
    </dgm:pt>
    <dgm:pt modelId="{EDDDC923-E419-4016-97DD-1D9C8DDF4DB8}" type="pres">
      <dgm:prSet presAssocID="{B28D77E2-5D4D-43B3-AD24-B8CC7A4DD364}" presName="rect1" presStyleLbl="alignAcc1" presStyleIdx="0" presStyleCnt="2"/>
      <dgm:spPr/>
      <dgm:t>
        <a:bodyPr/>
        <a:lstStyle/>
        <a:p>
          <a:endParaRPr lang="uk-UA"/>
        </a:p>
      </dgm:t>
    </dgm:pt>
    <dgm:pt modelId="{52E622D5-69E3-4C08-A3C9-5EF27C5351C5}" type="pres">
      <dgm:prSet presAssocID="{BD00B9FC-B072-43F5-93BB-4BAF410EFE77}" presName="vertSpace2" presStyleLbl="node1" presStyleIdx="0" presStyleCnt="2"/>
      <dgm:spPr/>
    </dgm:pt>
    <dgm:pt modelId="{F5FF4784-545E-427A-9DED-E4687AA7A2C5}" type="pres">
      <dgm:prSet presAssocID="{BD00B9FC-B072-43F5-93BB-4BAF410EFE77}" presName="circle2" presStyleLbl="node1" presStyleIdx="1" presStyleCnt="2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noFill/>
        </a:ln>
      </dgm:spPr>
    </dgm:pt>
    <dgm:pt modelId="{5C831C8A-9512-4F5A-A096-395C6EF5CA72}" type="pres">
      <dgm:prSet presAssocID="{BD00B9FC-B072-43F5-93BB-4BAF410EFE77}" presName="rect2" presStyleLbl="alignAcc1" presStyleIdx="1" presStyleCnt="2"/>
      <dgm:spPr/>
      <dgm:t>
        <a:bodyPr/>
        <a:lstStyle/>
        <a:p>
          <a:endParaRPr lang="uk-UA"/>
        </a:p>
      </dgm:t>
    </dgm:pt>
    <dgm:pt modelId="{ED80F419-9D08-4BE6-9D35-AECBF5D4A849}" type="pres">
      <dgm:prSet presAssocID="{B28D77E2-5D4D-43B3-AD24-B8CC7A4DD364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B517CE1-96F5-45F5-B0C9-4BC791FCE4EB}" type="pres">
      <dgm:prSet presAssocID="{BD00B9FC-B072-43F5-93BB-4BAF410EFE77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09992194-C7E5-4B7C-B8F9-04ED72AB6794}" type="presOf" srcId="{B28D77E2-5D4D-43B3-AD24-B8CC7A4DD364}" destId="{ED80F419-9D08-4BE6-9D35-AECBF5D4A849}" srcOrd="1" destOrd="0" presId="urn:microsoft.com/office/officeart/2005/8/layout/target3"/>
    <dgm:cxn modelId="{0D67EF95-AE96-4F94-A9E4-C63607472139}" type="presOf" srcId="{BD00B9FC-B072-43F5-93BB-4BAF410EFE77}" destId="{CB517CE1-96F5-45F5-B0C9-4BC791FCE4EB}" srcOrd="1" destOrd="0" presId="urn:microsoft.com/office/officeart/2005/8/layout/target3"/>
    <dgm:cxn modelId="{D0F380C0-8ED1-4526-A7CF-6AC620CA37A9}" type="presOf" srcId="{BD00B9FC-B072-43F5-93BB-4BAF410EFE77}" destId="{5C831C8A-9512-4F5A-A096-395C6EF5CA72}" srcOrd="0" destOrd="0" presId="urn:microsoft.com/office/officeart/2005/8/layout/target3"/>
    <dgm:cxn modelId="{86B70CED-C5B0-4AAE-A6ED-C10189A8780D}" type="presOf" srcId="{B28D77E2-5D4D-43B3-AD24-B8CC7A4DD364}" destId="{EDDDC923-E419-4016-97DD-1D9C8DDF4DB8}" srcOrd="0" destOrd="0" presId="urn:microsoft.com/office/officeart/2005/8/layout/target3"/>
    <dgm:cxn modelId="{D797A654-DE35-45D0-844C-B884D851A83F}" type="presOf" srcId="{09DF519F-B323-4B3D-A637-1254242EBE65}" destId="{EE0A066B-F402-4678-BB34-36D9AD354709}" srcOrd="0" destOrd="0" presId="urn:microsoft.com/office/officeart/2005/8/layout/target3"/>
    <dgm:cxn modelId="{80145274-60BF-4019-9CE5-42C9721BF349}" srcId="{09DF519F-B323-4B3D-A637-1254242EBE65}" destId="{BD00B9FC-B072-43F5-93BB-4BAF410EFE77}" srcOrd="1" destOrd="0" parTransId="{A0D917BC-1212-4C08-AC83-C5C7FA4F686E}" sibTransId="{7384999F-F13F-409F-BD8D-32EC967AA6DB}"/>
    <dgm:cxn modelId="{974A2C9F-E1E1-453C-8210-D2E7114D7F1D}" srcId="{09DF519F-B323-4B3D-A637-1254242EBE65}" destId="{B28D77E2-5D4D-43B3-AD24-B8CC7A4DD364}" srcOrd="0" destOrd="0" parTransId="{F45485EA-B7DC-4C9A-889B-F33EB1C82D9F}" sibTransId="{5C0C217B-F34E-4F8A-9F4B-A3547EBF2EB7}"/>
    <dgm:cxn modelId="{8AC631C1-5E22-4B15-81CF-16460F21964E}" type="presParOf" srcId="{EE0A066B-F402-4678-BB34-36D9AD354709}" destId="{209EB075-7171-4C8A-A850-8E385FEA3D8B}" srcOrd="0" destOrd="0" presId="urn:microsoft.com/office/officeart/2005/8/layout/target3"/>
    <dgm:cxn modelId="{4485367F-4A60-4808-A67C-2F4C1F013789}" type="presParOf" srcId="{EE0A066B-F402-4678-BB34-36D9AD354709}" destId="{6046A89F-3D29-4DCD-AA63-D6404E229BC7}" srcOrd="1" destOrd="0" presId="urn:microsoft.com/office/officeart/2005/8/layout/target3"/>
    <dgm:cxn modelId="{499EF1CB-4ED5-4B63-A09E-5AF128A9CB4A}" type="presParOf" srcId="{EE0A066B-F402-4678-BB34-36D9AD354709}" destId="{EDDDC923-E419-4016-97DD-1D9C8DDF4DB8}" srcOrd="2" destOrd="0" presId="urn:microsoft.com/office/officeart/2005/8/layout/target3"/>
    <dgm:cxn modelId="{1DA8D02E-617A-4F26-AC53-A19D24B45DD3}" type="presParOf" srcId="{EE0A066B-F402-4678-BB34-36D9AD354709}" destId="{52E622D5-69E3-4C08-A3C9-5EF27C5351C5}" srcOrd="3" destOrd="0" presId="urn:microsoft.com/office/officeart/2005/8/layout/target3"/>
    <dgm:cxn modelId="{FB610889-A935-4341-9030-AA77AA85EE27}" type="presParOf" srcId="{EE0A066B-F402-4678-BB34-36D9AD354709}" destId="{F5FF4784-545E-427A-9DED-E4687AA7A2C5}" srcOrd="4" destOrd="0" presId="urn:microsoft.com/office/officeart/2005/8/layout/target3"/>
    <dgm:cxn modelId="{C4137DFF-59DA-47FF-B8AD-A9A2C4DC1EF9}" type="presParOf" srcId="{EE0A066B-F402-4678-BB34-36D9AD354709}" destId="{5C831C8A-9512-4F5A-A096-395C6EF5CA72}" srcOrd="5" destOrd="0" presId="urn:microsoft.com/office/officeart/2005/8/layout/target3"/>
    <dgm:cxn modelId="{34907C43-ED68-4447-8B45-0FC2C631BE54}" type="presParOf" srcId="{EE0A066B-F402-4678-BB34-36D9AD354709}" destId="{ED80F419-9D08-4BE6-9D35-AECBF5D4A849}" srcOrd="6" destOrd="0" presId="urn:microsoft.com/office/officeart/2005/8/layout/target3"/>
    <dgm:cxn modelId="{434118B6-6E59-48BC-BC35-9647012BD3B8}" type="presParOf" srcId="{EE0A066B-F402-4678-BB34-36D9AD354709}" destId="{CB517CE1-96F5-45F5-B0C9-4BC791FCE4EB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A47D35-78AA-4488-8B8C-F4A923C4756F}" type="doc">
      <dgm:prSet loTypeId="urn:microsoft.com/office/officeart/2005/8/layout/hList1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uk-UA"/>
        </a:p>
      </dgm:t>
    </dgm:pt>
    <dgm:pt modelId="{A7A2A63A-4A1E-41B3-A964-4B9412F5458C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  <a:ln>
          <a:noFill/>
        </a:ln>
      </dgm:spPr>
      <dgm:t>
        <a:bodyPr/>
        <a:lstStyle/>
        <a:p>
          <a:endParaRPr lang="uk-UA" dirty="0"/>
        </a:p>
      </dgm:t>
    </dgm:pt>
    <dgm:pt modelId="{86F5A986-3D19-4C4C-ACC7-DF9C6F08002A}" type="parTrans" cxnId="{45BCBB12-FB9D-4A6E-9C3F-900699C23459}">
      <dgm:prSet/>
      <dgm:spPr/>
      <dgm:t>
        <a:bodyPr/>
        <a:lstStyle/>
        <a:p>
          <a:endParaRPr lang="uk-UA"/>
        </a:p>
      </dgm:t>
    </dgm:pt>
    <dgm:pt modelId="{CA49C3E3-19E3-4798-8716-A541E22F9554}" type="sibTrans" cxnId="{45BCBB12-FB9D-4A6E-9C3F-900699C23459}">
      <dgm:prSet/>
      <dgm:spPr/>
      <dgm:t>
        <a:bodyPr/>
        <a:lstStyle/>
        <a:p>
          <a:endParaRPr lang="uk-UA"/>
        </a:p>
      </dgm:t>
    </dgm:pt>
    <dgm:pt modelId="{A446BAA1-4AA8-4542-9031-33163B73D427}">
      <dgm:prSet phldrT="[Текст]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endParaRPr lang="uk-UA" sz="3500" dirty="0"/>
        </a:p>
      </dgm:t>
    </dgm:pt>
    <dgm:pt modelId="{621E3368-0C08-454F-81C3-6903EFE6926D}" type="parTrans" cxnId="{AFDF359D-ED81-4814-9FAA-1A58FE08F2B7}">
      <dgm:prSet/>
      <dgm:spPr/>
      <dgm:t>
        <a:bodyPr/>
        <a:lstStyle/>
        <a:p>
          <a:endParaRPr lang="uk-UA"/>
        </a:p>
      </dgm:t>
    </dgm:pt>
    <dgm:pt modelId="{2BAFE75B-FAB4-49EC-8C78-FF7BC194A733}" type="sibTrans" cxnId="{AFDF359D-ED81-4814-9FAA-1A58FE08F2B7}">
      <dgm:prSet/>
      <dgm:spPr/>
      <dgm:t>
        <a:bodyPr/>
        <a:lstStyle/>
        <a:p>
          <a:endParaRPr lang="uk-UA"/>
        </a:p>
      </dgm:t>
    </dgm:pt>
    <dgm:pt modelId="{B5529B8A-C821-4FB6-8A63-074990AF799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Цитата</a:t>
          </a:r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 береться в лапки</a:t>
          </a:r>
          <a:endParaRPr lang="uk-UA" sz="2400" b="1" dirty="0">
            <a:latin typeface="Times New Roman" pitchFamily="18" charset="0"/>
            <a:cs typeface="Times New Roman" pitchFamily="18" charset="0"/>
          </a:endParaRPr>
        </a:p>
      </dgm:t>
    </dgm:pt>
    <dgm:pt modelId="{3FC21B16-5E83-4E9A-81B0-DCE9D3DD46FF}" type="parTrans" cxnId="{3AD0E912-38AA-4FDF-8F8F-1FFF8CF13E51}">
      <dgm:prSet/>
      <dgm:spPr/>
      <dgm:t>
        <a:bodyPr/>
        <a:lstStyle/>
        <a:p>
          <a:endParaRPr lang="uk-UA"/>
        </a:p>
      </dgm:t>
    </dgm:pt>
    <dgm:pt modelId="{E1A262A0-2A49-4EEB-B91D-6A684D137608}" type="sibTrans" cxnId="{3AD0E912-38AA-4FDF-8F8F-1FFF8CF13E51}">
      <dgm:prSet/>
      <dgm:spPr/>
      <dgm:t>
        <a:bodyPr/>
        <a:lstStyle/>
        <a:p>
          <a:endParaRPr lang="uk-UA"/>
        </a:p>
      </dgm:t>
    </dgm:pt>
    <dgm:pt modelId="{FAA1BB9B-0882-4DC8-888F-CE3650EA7045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“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. . .end of the line for my research [13].</a:t>
          </a:r>
          <a:r>
            <a: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”</a:t>
          </a:r>
          <a:endParaRPr lang="uk-UA" sz="20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E9BB222-D6EC-4084-9685-5EE60824C5CF}" type="sibTrans" cxnId="{A9298380-2EAE-47FB-A13D-EAD4BF320692}">
      <dgm:prSet/>
      <dgm:spPr/>
      <dgm:t>
        <a:bodyPr/>
        <a:lstStyle/>
        <a:p>
          <a:endParaRPr lang="uk-UA"/>
        </a:p>
      </dgm:t>
    </dgm:pt>
    <dgm:pt modelId="{1FD6C565-15B4-4593-AC91-52F18D165982}" type="parTrans" cxnId="{A9298380-2EAE-47FB-A13D-EAD4BF320692}">
      <dgm:prSet/>
      <dgm:spPr/>
      <dgm:t>
        <a:bodyPr/>
        <a:lstStyle/>
        <a:p>
          <a:endParaRPr lang="uk-UA"/>
        </a:p>
      </dgm:t>
    </dgm:pt>
    <dgm:pt modelId="{96F7805C-0492-48EB-8A77-2C0F6AB2CBF7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як зазначалося раніше…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[3]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26DC0BD0-080E-4B56-9165-12D848DE5061}" type="parTrans" cxnId="{D4C1C26C-EF79-4AB4-8A88-2D09BF3F82F4}">
      <dgm:prSet/>
      <dgm:spPr/>
      <dgm:t>
        <a:bodyPr/>
        <a:lstStyle/>
        <a:p>
          <a:endParaRPr lang="uk-UA"/>
        </a:p>
      </dgm:t>
    </dgm:pt>
    <dgm:pt modelId="{AD886D7E-8620-46CD-BE2E-17FD74F45F37}" type="sibTrans" cxnId="{D4C1C26C-EF79-4AB4-8A88-2D09BF3F82F4}">
      <dgm:prSet/>
      <dgm:spPr/>
      <dgm:t>
        <a:bodyPr/>
        <a:lstStyle/>
        <a:p>
          <a:endParaRPr lang="uk-UA"/>
        </a:p>
      </dgm:t>
    </dgm:pt>
    <dgm:pt modelId="{4F8B3677-41BC-44CD-A798-D739D1D3180C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55ABBB6D-7315-442B-93EC-3D37C7959E85}" type="parTrans" cxnId="{D6D55219-DD91-48B2-83F7-ACDBA0CC6BAC}">
      <dgm:prSet/>
      <dgm:spPr/>
      <dgm:t>
        <a:bodyPr/>
        <a:lstStyle/>
        <a:p>
          <a:endParaRPr lang="uk-UA"/>
        </a:p>
      </dgm:t>
    </dgm:pt>
    <dgm:pt modelId="{37E8D5DB-B9F3-4475-B560-AAC74841438B}" type="sibTrans" cxnId="{D6D55219-DD91-48B2-83F7-ACDBA0CC6BAC}">
      <dgm:prSet/>
      <dgm:spPr/>
      <dgm:t>
        <a:bodyPr/>
        <a:lstStyle/>
        <a:p>
          <a:endParaRPr lang="uk-UA"/>
        </a:p>
      </dgm:t>
    </dgm:pt>
    <dgm:pt modelId="{8DD5F95B-1CD3-4186-837C-0F95F179D402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Ця теорія була вперше висунута в 1987 році [1]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DDF05F13-4982-4B18-BFE6-A1E67F754501}" type="parTrans" cxnId="{DE154B0A-E8FB-4497-BBFA-3899F9BD68D7}">
      <dgm:prSet/>
      <dgm:spPr/>
      <dgm:t>
        <a:bodyPr/>
        <a:lstStyle/>
        <a:p>
          <a:endParaRPr lang="uk-UA"/>
        </a:p>
      </dgm:t>
    </dgm:pt>
    <dgm:pt modelId="{9D55F729-3295-4217-9416-979180AC2C66}" type="sibTrans" cxnId="{DE154B0A-E8FB-4497-BBFA-3899F9BD68D7}">
      <dgm:prSet/>
      <dgm:spPr/>
      <dgm:t>
        <a:bodyPr/>
        <a:lstStyle/>
        <a:p>
          <a:endParaRPr lang="uk-UA"/>
        </a:p>
      </dgm:t>
    </dgm:pt>
    <dgm:pt modelId="{3C0AD6E9-A4DD-4113-82CD-6E8F1850E6A4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1CFB028-2F15-4D27-BE24-F8B863C78F79}" type="parTrans" cxnId="{73E59AE1-21BC-4F1C-9AA8-D9AEDEC9675B}">
      <dgm:prSet/>
      <dgm:spPr/>
      <dgm:t>
        <a:bodyPr/>
        <a:lstStyle/>
        <a:p>
          <a:endParaRPr lang="uk-UA"/>
        </a:p>
      </dgm:t>
    </dgm:pt>
    <dgm:pt modelId="{2C4304CB-DBF9-418E-90CC-1ABEF919B813}" type="sibTrans" cxnId="{73E59AE1-21BC-4F1C-9AA8-D9AEDEC9675B}">
      <dgm:prSet/>
      <dgm:spPr/>
      <dgm:t>
        <a:bodyPr/>
        <a:lstStyle/>
        <a:p>
          <a:endParaRPr lang="uk-UA"/>
        </a:p>
      </dgm:t>
    </dgm:pt>
    <dgm:pt modelId="{D02CBA6C-4DF4-45EB-8A7B-58C28EA6845F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7D3EF3FD-D785-402F-B96C-B8D777D9BFE1}" type="parTrans" cxnId="{3308AF8B-E4FE-48BF-8427-8432D76A0C66}">
      <dgm:prSet/>
      <dgm:spPr/>
      <dgm:t>
        <a:bodyPr/>
        <a:lstStyle/>
        <a:p>
          <a:endParaRPr lang="uk-UA"/>
        </a:p>
      </dgm:t>
    </dgm:pt>
    <dgm:pt modelId="{E92321E4-E9A8-48FF-9A7E-3C254448C2B6}" type="sibTrans" cxnId="{3308AF8B-E4FE-48BF-8427-8432D76A0C66}">
      <dgm:prSet/>
      <dgm:spPr/>
      <dgm:t>
        <a:bodyPr/>
        <a:lstStyle/>
        <a:p>
          <a:endParaRPr lang="uk-UA"/>
        </a:p>
      </dgm:t>
    </dgm:pt>
    <dgm:pt modelId="{520B053A-C4F3-4A69-927A-39A7D7CA2A68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F618E26D-B312-4146-9679-FA914E92D32C}" type="parTrans" cxnId="{DCB03ED6-BE1A-4117-8245-CD685D9532AD}">
      <dgm:prSet/>
      <dgm:spPr/>
      <dgm:t>
        <a:bodyPr/>
        <a:lstStyle/>
        <a:p>
          <a:endParaRPr lang="uk-UA"/>
        </a:p>
      </dgm:t>
    </dgm:pt>
    <dgm:pt modelId="{396A842C-2377-4E27-B31B-D7CE032A07FF}" type="sibTrans" cxnId="{DCB03ED6-BE1A-4117-8245-CD685D9532AD}">
      <dgm:prSet/>
      <dgm:spPr/>
      <dgm:t>
        <a:bodyPr/>
        <a:lstStyle/>
        <a:p>
          <a:endParaRPr lang="uk-UA"/>
        </a:p>
      </dgm:t>
    </dgm:pt>
    <dgm:pt modelId="{442AA436-0708-46DE-A0AA-A65F5F1FD221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629DA7F-7BE8-4998-8439-5BE2E00F343D}" type="parTrans" cxnId="{66249A6C-F644-40FB-9A3A-F1B62E16675F}">
      <dgm:prSet/>
      <dgm:spPr/>
      <dgm:t>
        <a:bodyPr/>
        <a:lstStyle/>
        <a:p>
          <a:endParaRPr lang="uk-UA"/>
        </a:p>
      </dgm:t>
    </dgm:pt>
    <dgm:pt modelId="{AE036674-FACB-4DFE-A778-AAC4C9FB296F}" type="sibTrans" cxnId="{66249A6C-F644-40FB-9A3A-F1B62E16675F}">
      <dgm:prSet/>
      <dgm:spPr/>
      <dgm:t>
        <a:bodyPr/>
        <a:lstStyle/>
        <a:p>
          <a:endParaRPr lang="uk-UA"/>
        </a:p>
      </dgm:t>
    </dgm:pt>
    <dgm:pt modelId="{57AF515F-4F2E-4992-ADFC-EAAD27FF0D38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“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Several recent studies [3], [4], [15], [22] have suggested that... .</a:t>
          </a:r>
          <a:r>
            <a: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”</a:t>
          </a:r>
          <a:endParaRPr lang="uk-UA" sz="20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B3F1BA-CEAB-421E-A330-E94DAE715D95}" type="parTrans" cxnId="{349F0A7F-60F6-477E-992D-8AB182B32224}">
      <dgm:prSet/>
      <dgm:spPr/>
      <dgm:t>
        <a:bodyPr/>
        <a:lstStyle/>
        <a:p>
          <a:endParaRPr lang="uk-UA"/>
        </a:p>
      </dgm:t>
    </dgm:pt>
    <dgm:pt modelId="{FC8A4A61-493C-44C1-B57E-2355A02D4281}" type="sibTrans" cxnId="{349F0A7F-60F6-477E-992D-8AB182B32224}">
      <dgm:prSet/>
      <dgm:spPr/>
      <dgm:t>
        <a:bodyPr/>
        <a:lstStyle/>
        <a:p>
          <a:endParaRPr lang="uk-UA"/>
        </a:p>
      </dgm:t>
    </dgm:pt>
    <dgm:pt modelId="{D3143829-565E-45E1-A10A-949C487D4733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15901932-B278-43FF-9B70-78619A7F120C}" type="parTrans" cxnId="{282C19A4-78E5-4206-9052-2930BAFA0268}">
      <dgm:prSet/>
      <dgm:spPr/>
      <dgm:t>
        <a:bodyPr/>
        <a:lstStyle/>
        <a:p>
          <a:endParaRPr lang="uk-UA"/>
        </a:p>
      </dgm:t>
    </dgm:pt>
    <dgm:pt modelId="{697C4CAD-C905-469D-BB1D-A53990EC5B3E}" type="sibTrans" cxnId="{282C19A4-78E5-4206-9052-2930BAFA0268}">
      <dgm:prSet/>
      <dgm:spPr/>
      <dgm:t>
        <a:bodyPr/>
        <a:lstStyle/>
        <a:p>
          <a:endParaRPr lang="uk-UA"/>
        </a:p>
      </dgm:t>
    </dgm:pt>
    <dgm:pt modelId="{832A9433-899E-4DF1-82CF-15231E578CE7}" type="pres">
      <dgm:prSet presAssocID="{3DA47D35-78AA-4488-8B8C-F4A923C4756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5BE2E8C-0A15-4175-826B-F31A3DBEB1BE}" type="pres">
      <dgm:prSet presAssocID="{A7A2A63A-4A1E-41B3-A964-4B9412F5458C}" presName="composite" presStyleCnt="0"/>
      <dgm:spPr/>
    </dgm:pt>
    <dgm:pt modelId="{8C04E25B-6E18-43DF-B517-D064B5C8B4F3}" type="pres">
      <dgm:prSet presAssocID="{A7A2A63A-4A1E-41B3-A964-4B9412F5458C}" presName="parTx" presStyleLbl="alignNode1" presStyleIdx="0" presStyleCnt="2" custScaleX="959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CDCBE29-1F87-49C7-910C-04EEF8C599DE}" type="pres">
      <dgm:prSet presAssocID="{A7A2A63A-4A1E-41B3-A964-4B9412F5458C}" presName="desTx" presStyleLbl="alignAccFollowNode1" presStyleIdx="0" presStyleCnt="2" custScaleX="9511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7E84F60-C726-4DC4-9A1A-513B810C1DCB}" type="pres">
      <dgm:prSet presAssocID="{CA49C3E3-19E3-4798-8716-A541E22F9554}" presName="space" presStyleCnt="0"/>
      <dgm:spPr/>
    </dgm:pt>
    <dgm:pt modelId="{B0AB9973-1BF3-409C-A6F5-6599796406AE}" type="pres">
      <dgm:prSet presAssocID="{B5529B8A-C821-4FB6-8A63-074990AF7998}" presName="composite" presStyleCnt="0"/>
      <dgm:spPr/>
    </dgm:pt>
    <dgm:pt modelId="{F839F99D-DB92-4E0F-9F8A-486DBADFFCB0}" type="pres">
      <dgm:prSet presAssocID="{B5529B8A-C821-4FB6-8A63-074990AF7998}" presName="parTx" presStyleLbl="alignNode1" presStyleIdx="1" presStyleCnt="2" custScaleX="1061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1E9BB0B-9C51-42F5-97AD-0B5082651B6A}" type="pres">
      <dgm:prSet presAssocID="{B5529B8A-C821-4FB6-8A63-074990AF7998}" presName="desTx" presStyleLbl="alignAccFollowNode1" presStyleIdx="1" presStyleCnt="2" custScaleX="10640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A496DEA4-6CA8-4E98-8842-81D4551E4157}" type="presOf" srcId="{520B053A-C4F3-4A69-927A-39A7D7CA2A68}" destId="{41E9BB0B-9C51-42F5-97AD-0B5082651B6A}" srcOrd="0" destOrd="0" presId="urn:microsoft.com/office/officeart/2005/8/layout/hList1"/>
    <dgm:cxn modelId="{A9298380-2EAE-47FB-A13D-EAD4BF320692}" srcId="{B5529B8A-C821-4FB6-8A63-074990AF7998}" destId="{FAA1BB9B-0882-4DC8-888F-CE3650EA7045}" srcOrd="2" destOrd="0" parTransId="{1FD6C565-15B4-4593-AC91-52F18D165982}" sibTransId="{6E9BB222-D6EC-4084-9685-5EE60824C5CF}"/>
    <dgm:cxn modelId="{282C19A4-78E5-4206-9052-2930BAFA0268}" srcId="{B5529B8A-C821-4FB6-8A63-074990AF7998}" destId="{D3143829-565E-45E1-A10A-949C487D4733}" srcOrd="3" destOrd="0" parTransId="{15901932-B278-43FF-9B70-78619A7F120C}" sibTransId="{697C4CAD-C905-469D-BB1D-A53990EC5B3E}"/>
    <dgm:cxn modelId="{F1770FD1-FACD-45C5-A92E-FA229634EB74}" type="presOf" srcId="{96F7805C-0492-48EB-8A77-2C0F6AB2CBF7}" destId="{6CDCBE29-1F87-49C7-910C-04EEF8C599DE}" srcOrd="0" destOrd="1" presId="urn:microsoft.com/office/officeart/2005/8/layout/hList1"/>
    <dgm:cxn modelId="{CB4434DB-67BD-4C51-BA62-9EC76C40D0FF}" type="presOf" srcId="{3C0AD6E9-A4DD-4113-82CD-6E8F1850E6A4}" destId="{6CDCBE29-1F87-49C7-910C-04EEF8C599DE}" srcOrd="0" destOrd="2" presId="urn:microsoft.com/office/officeart/2005/8/layout/hList1"/>
    <dgm:cxn modelId="{7455B98C-67A6-4493-97A1-2EBE0BFB06CF}" type="presOf" srcId="{FAA1BB9B-0882-4DC8-888F-CE3650EA7045}" destId="{41E9BB0B-9C51-42F5-97AD-0B5082651B6A}" srcOrd="0" destOrd="2" presId="urn:microsoft.com/office/officeart/2005/8/layout/hList1"/>
    <dgm:cxn modelId="{F84ECBE6-5FBC-48BA-BC6C-F82539114BB9}" type="presOf" srcId="{8DD5F95B-1CD3-4186-837C-0F95F179D402}" destId="{6CDCBE29-1F87-49C7-910C-04EEF8C599DE}" srcOrd="0" destOrd="3" presId="urn:microsoft.com/office/officeart/2005/8/layout/hList1"/>
    <dgm:cxn modelId="{72FEEC93-6F7B-441F-A148-1759A78AC393}" type="presOf" srcId="{3DA47D35-78AA-4488-8B8C-F4A923C4756F}" destId="{832A9433-899E-4DF1-82CF-15231E578CE7}" srcOrd="0" destOrd="0" presId="urn:microsoft.com/office/officeart/2005/8/layout/hList1"/>
    <dgm:cxn modelId="{3AD0E912-38AA-4FDF-8F8F-1FFF8CF13E51}" srcId="{3DA47D35-78AA-4488-8B8C-F4A923C4756F}" destId="{B5529B8A-C821-4FB6-8A63-074990AF7998}" srcOrd="1" destOrd="0" parTransId="{3FC21B16-5E83-4E9A-81B0-DCE9D3DD46FF}" sibTransId="{E1A262A0-2A49-4EEB-B91D-6A684D137608}"/>
    <dgm:cxn modelId="{65AAF993-6645-4497-89DD-21DC9FE71F10}" type="presOf" srcId="{B5529B8A-C821-4FB6-8A63-074990AF7998}" destId="{F839F99D-DB92-4E0F-9F8A-486DBADFFCB0}" srcOrd="0" destOrd="0" presId="urn:microsoft.com/office/officeart/2005/8/layout/hList1"/>
    <dgm:cxn modelId="{DE154B0A-E8FB-4497-BBFA-3899F9BD68D7}" srcId="{A7A2A63A-4A1E-41B3-A964-4B9412F5458C}" destId="{8DD5F95B-1CD3-4186-837C-0F95F179D402}" srcOrd="3" destOrd="0" parTransId="{DDF05F13-4982-4B18-BFE6-A1E67F754501}" sibTransId="{9D55F729-3295-4217-9416-979180AC2C66}"/>
    <dgm:cxn modelId="{D4C1C26C-EF79-4AB4-8A88-2D09BF3F82F4}" srcId="{A7A2A63A-4A1E-41B3-A964-4B9412F5458C}" destId="{96F7805C-0492-48EB-8A77-2C0F6AB2CBF7}" srcOrd="1" destOrd="0" parTransId="{26DC0BD0-080E-4B56-9165-12D848DE5061}" sibTransId="{AD886D7E-8620-46CD-BE2E-17FD74F45F37}"/>
    <dgm:cxn modelId="{73E59AE1-21BC-4F1C-9AA8-D9AEDEC9675B}" srcId="{A7A2A63A-4A1E-41B3-A964-4B9412F5458C}" destId="{3C0AD6E9-A4DD-4113-82CD-6E8F1850E6A4}" srcOrd="2" destOrd="0" parTransId="{01CFB028-2F15-4D27-BE24-F8B863C78F79}" sibTransId="{2C4304CB-DBF9-418E-90CC-1ABEF919B813}"/>
    <dgm:cxn modelId="{DCB03ED6-BE1A-4117-8245-CD685D9532AD}" srcId="{B5529B8A-C821-4FB6-8A63-074990AF7998}" destId="{520B053A-C4F3-4A69-927A-39A7D7CA2A68}" srcOrd="0" destOrd="0" parTransId="{F618E26D-B312-4146-9679-FA914E92D32C}" sibTransId="{396A842C-2377-4E27-B31B-D7CE032A07FF}"/>
    <dgm:cxn modelId="{3308AF8B-E4FE-48BF-8427-8432D76A0C66}" srcId="{A7A2A63A-4A1E-41B3-A964-4B9412F5458C}" destId="{D02CBA6C-4DF4-45EB-8A7B-58C28EA6845F}" srcOrd="4" destOrd="0" parTransId="{7D3EF3FD-D785-402F-B96C-B8D777D9BFE1}" sibTransId="{E92321E4-E9A8-48FF-9A7E-3C254448C2B6}"/>
    <dgm:cxn modelId="{45BCBB12-FB9D-4A6E-9C3F-900699C23459}" srcId="{3DA47D35-78AA-4488-8B8C-F4A923C4756F}" destId="{A7A2A63A-4A1E-41B3-A964-4B9412F5458C}" srcOrd="0" destOrd="0" parTransId="{86F5A986-3D19-4C4C-ACC7-DF9C6F08002A}" sibTransId="{CA49C3E3-19E3-4798-8716-A541E22F9554}"/>
    <dgm:cxn modelId="{51E39DCD-5750-4676-98B4-8107B10C2084}" type="presOf" srcId="{57AF515F-4F2E-4992-ADFC-EAAD27FF0D38}" destId="{41E9BB0B-9C51-42F5-97AD-0B5082651B6A}" srcOrd="0" destOrd="4" presId="urn:microsoft.com/office/officeart/2005/8/layout/hList1"/>
    <dgm:cxn modelId="{D6D55219-DD91-48B2-83F7-ACDBA0CC6BAC}" srcId="{A7A2A63A-4A1E-41B3-A964-4B9412F5458C}" destId="{4F8B3677-41BC-44CD-A798-D739D1D3180C}" srcOrd="5" destOrd="0" parTransId="{55ABBB6D-7315-442B-93EC-3D37C7959E85}" sibTransId="{37E8D5DB-B9F3-4475-B560-AAC74841438B}"/>
    <dgm:cxn modelId="{349F0A7F-60F6-477E-992D-8AB182B32224}" srcId="{B5529B8A-C821-4FB6-8A63-074990AF7998}" destId="{57AF515F-4F2E-4992-ADFC-EAAD27FF0D38}" srcOrd="4" destOrd="0" parTransId="{D1B3F1BA-CEAB-421E-A330-E94DAE715D95}" sibTransId="{FC8A4A61-493C-44C1-B57E-2355A02D4281}"/>
    <dgm:cxn modelId="{73543C86-0CB3-4DE4-9053-2220B8C2EC79}" type="presOf" srcId="{D3143829-565E-45E1-A10A-949C487D4733}" destId="{41E9BB0B-9C51-42F5-97AD-0B5082651B6A}" srcOrd="0" destOrd="3" presId="urn:microsoft.com/office/officeart/2005/8/layout/hList1"/>
    <dgm:cxn modelId="{5BFA71C8-8846-4CD4-92DD-7EE0973DB1E0}" type="presOf" srcId="{D02CBA6C-4DF4-45EB-8A7B-58C28EA6845F}" destId="{6CDCBE29-1F87-49C7-910C-04EEF8C599DE}" srcOrd="0" destOrd="4" presId="urn:microsoft.com/office/officeart/2005/8/layout/hList1"/>
    <dgm:cxn modelId="{6282A6F4-1A0B-48D9-AA00-71FF7C172642}" type="presOf" srcId="{4F8B3677-41BC-44CD-A798-D739D1D3180C}" destId="{6CDCBE29-1F87-49C7-910C-04EEF8C599DE}" srcOrd="0" destOrd="5" presId="urn:microsoft.com/office/officeart/2005/8/layout/hList1"/>
    <dgm:cxn modelId="{66249A6C-F644-40FB-9A3A-F1B62E16675F}" srcId="{B5529B8A-C821-4FB6-8A63-074990AF7998}" destId="{442AA436-0708-46DE-A0AA-A65F5F1FD221}" srcOrd="1" destOrd="0" parTransId="{B629DA7F-7BE8-4998-8439-5BE2E00F343D}" sibTransId="{AE036674-FACB-4DFE-A778-AAC4C9FB296F}"/>
    <dgm:cxn modelId="{CE930668-FBEA-40E2-970B-4B1823DF3879}" type="presOf" srcId="{A7A2A63A-4A1E-41B3-A964-4B9412F5458C}" destId="{8C04E25B-6E18-43DF-B517-D064B5C8B4F3}" srcOrd="0" destOrd="0" presId="urn:microsoft.com/office/officeart/2005/8/layout/hList1"/>
    <dgm:cxn modelId="{AFDF359D-ED81-4814-9FAA-1A58FE08F2B7}" srcId="{A7A2A63A-4A1E-41B3-A964-4B9412F5458C}" destId="{A446BAA1-4AA8-4542-9031-33163B73D427}" srcOrd="0" destOrd="0" parTransId="{621E3368-0C08-454F-81C3-6903EFE6926D}" sibTransId="{2BAFE75B-FAB4-49EC-8C78-FF7BC194A733}"/>
    <dgm:cxn modelId="{75944070-BAF8-429B-BB28-ECB47523BCC4}" type="presOf" srcId="{A446BAA1-4AA8-4542-9031-33163B73D427}" destId="{6CDCBE29-1F87-49C7-910C-04EEF8C599DE}" srcOrd="0" destOrd="0" presId="urn:microsoft.com/office/officeart/2005/8/layout/hList1"/>
    <dgm:cxn modelId="{A12D6199-BAA6-4CF9-92D4-BA3473DCF9C0}" type="presOf" srcId="{442AA436-0708-46DE-A0AA-A65F5F1FD221}" destId="{41E9BB0B-9C51-42F5-97AD-0B5082651B6A}" srcOrd="0" destOrd="1" presId="urn:microsoft.com/office/officeart/2005/8/layout/hList1"/>
    <dgm:cxn modelId="{834B8F18-92DD-4C7F-AD80-BAFF11C3EA06}" type="presParOf" srcId="{832A9433-899E-4DF1-82CF-15231E578CE7}" destId="{45BE2E8C-0A15-4175-826B-F31A3DBEB1BE}" srcOrd="0" destOrd="0" presId="urn:microsoft.com/office/officeart/2005/8/layout/hList1"/>
    <dgm:cxn modelId="{2640EEBF-E694-4979-B94E-DE879A90759B}" type="presParOf" srcId="{45BE2E8C-0A15-4175-826B-F31A3DBEB1BE}" destId="{8C04E25B-6E18-43DF-B517-D064B5C8B4F3}" srcOrd="0" destOrd="0" presId="urn:microsoft.com/office/officeart/2005/8/layout/hList1"/>
    <dgm:cxn modelId="{B37EBEE8-A985-4497-8418-1121D852F8AF}" type="presParOf" srcId="{45BE2E8C-0A15-4175-826B-F31A3DBEB1BE}" destId="{6CDCBE29-1F87-49C7-910C-04EEF8C599DE}" srcOrd="1" destOrd="0" presId="urn:microsoft.com/office/officeart/2005/8/layout/hList1"/>
    <dgm:cxn modelId="{6BE3E577-9EE0-4772-85AB-683319703220}" type="presParOf" srcId="{832A9433-899E-4DF1-82CF-15231E578CE7}" destId="{27E84F60-C726-4DC4-9A1A-513B810C1DCB}" srcOrd="1" destOrd="0" presId="urn:microsoft.com/office/officeart/2005/8/layout/hList1"/>
    <dgm:cxn modelId="{9D683A59-3E24-485F-80BD-395EDCA28C03}" type="presParOf" srcId="{832A9433-899E-4DF1-82CF-15231E578CE7}" destId="{B0AB9973-1BF3-409C-A6F5-6599796406AE}" srcOrd="2" destOrd="0" presId="urn:microsoft.com/office/officeart/2005/8/layout/hList1"/>
    <dgm:cxn modelId="{5566EFE6-7184-4C27-9CE2-D29BB28D9995}" type="presParOf" srcId="{B0AB9973-1BF3-409C-A6F5-6599796406AE}" destId="{F839F99D-DB92-4E0F-9F8A-486DBADFFCB0}" srcOrd="0" destOrd="0" presId="urn:microsoft.com/office/officeart/2005/8/layout/hList1"/>
    <dgm:cxn modelId="{A3D1FD22-14A8-415B-9828-2AD4A2739C37}" type="presParOf" srcId="{B0AB9973-1BF3-409C-A6F5-6599796406AE}" destId="{41E9BB0B-9C51-42F5-97AD-0B5082651B6A}" srcOrd="1" destOrd="0" presId="urn:microsoft.com/office/officeart/2005/8/layout/h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3ED2E4-4A2D-4F9C-9BFE-A360CED8E4AB}" type="doc">
      <dgm:prSet loTypeId="urn:microsoft.com/office/officeart/2005/8/layout/target3" loCatId="relationship" qsTypeId="urn:microsoft.com/office/officeart/2005/8/quickstyle/simple4" qsCatId="simple" csTypeId="urn:microsoft.com/office/officeart/2005/8/colors/accent5_4" csCatId="accent5" phldr="1"/>
      <dgm:spPr/>
      <dgm:t>
        <a:bodyPr/>
        <a:lstStyle/>
        <a:p>
          <a:endParaRPr lang="uk-UA"/>
        </a:p>
      </dgm:t>
    </dgm:pt>
    <dgm:pt modelId="{09C87F14-0C4B-447F-85CA-68EE3DE94684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rtl="0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Список використаних джерел розміщується в кінці роботи на окремій сторінці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D1FFC00A-F29C-4BC2-B1F3-63531D60F129}" type="parTrans" cxnId="{48A3DE28-E326-4DC7-A5BF-1E97442B27B4}">
      <dgm:prSet/>
      <dgm:spPr/>
      <dgm:t>
        <a:bodyPr/>
        <a:lstStyle/>
        <a:p>
          <a:endParaRPr lang="uk-UA"/>
        </a:p>
      </dgm:t>
    </dgm:pt>
    <dgm:pt modelId="{4FA3C878-539C-48F0-8136-B4179DD84BBC}" type="sibTrans" cxnId="{48A3DE28-E326-4DC7-A5BF-1E97442B27B4}">
      <dgm:prSet/>
      <dgm:spPr/>
      <dgm:t>
        <a:bodyPr/>
        <a:lstStyle/>
        <a:p>
          <a:endParaRPr lang="uk-UA"/>
        </a:p>
      </dgm:t>
    </dgm:pt>
    <dgm:pt modelId="{0C8FFF41-1F99-4ECA-A3BB-E4CA88B43DC9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pPr rtl="0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Список надає інформацію, необхідну для того, щоб знайти і отримати будь-яке джерело, процитоване в тексті документа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DC9A35E2-352F-4E8B-8798-29A5A457E189}" type="parTrans" cxnId="{6D4D6D34-0F0E-425F-B556-3667572CE325}">
      <dgm:prSet/>
      <dgm:spPr/>
      <dgm:t>
        <a:bodyPr/>
        <a:lstStyle/>
        <a:p>
          <a:endParaRPr lang="uk-UA"/>
        </a:p>
      </dgm:t>
    </dgm:pt>
    <dgm:pt modelId="{732A67E1-D02F-4959-B114-7DC0152F41BF}" type="sibTrans" cxnId="{6D4D6D34-0F0E-425F-B556-3667572CE325}">
      <dgm:prSet/>
      <dgm:spPr/>
      <dgm:t>
        <a:bodyPr/>
        <a:lstStyle/>
        <a:p>
          <a:endParaRPr lang="uk-UA"/>
        </a:p>
      </dgm:t>
    </dgm:pt>
    <dgm:pt modelId="{8AE84DF4-CDB4-4F90-9515-F54AB6CB5071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rtl="0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Кожне джерело, процитоване в роботі, має з'явитися у списку використаних джерел 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D46CCA82-845E-45BE-A825-351087CC4FF0}" type="parTrans" cxnId="{F00A6172-385D-455F-9D8F-54E23AA2194E}">
      <dgm:prSet/>
      <dgm:spPr/>
      <dgm:t>
        <a:bodyPr/>
        <a:lstStyle/>
        <a:p>
          <a:endParaRPr lang="uk-UA"/>
        </a:p>
      </dgm:t>
    </dgm:pt>
    <dgm:pt modelId="{5904ED56-9189-4A4C-AA69-F198D23FDC85}" type="sibTrans" cxnId="{F00A6172-385D-455F-9D8F-54E23AA2194E}">
      <dgm:prSet/>
      <dgm:spPr/>
      <dgm:t>
        <a:bodyPr/>
        <a:lstStyle/>
        <a:p>
          <a:endParaRPr lang="uk-UA"/>
        </a:p>
      </dgm:t>
    </dgm:pt>
    <dgm:pt modelId="{8B9CF41D-B3EF-4F0B-B476-CF430D0A414A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rtl="0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Кожен запис у списку використаних джерел має бути згаданим в тексті роботи</a:t>
          </a:r>
          <a:r>
            <a:rPr lang="uk-UA" sz="2100" dirty="0" smtClean="0"/>
            <a:t> </a:t>
          </a:r>
          <a:endParaRPr lang="en-US" sz="2100" dirty="0"/>
        </a:p>
      </dgm:t>
    </dgm:pt>
    <dgm:pt modelId="{470EDF24-369E-43B4-8CF9-2F320A0D4528}" type="parTrans" cxnId="{2C398E9D-7181-44C1-9E7B-EEBDC451771A}">
      <dgm:prSet/>
      <dgm:spPr/>
      <dgm:t>
        <a:bodyPr/>
        <a:lstStyle/>
        <a:p>
          <a:endParaRPr lang="uk-UA"/>
        </a:p>
      </dgm:t>
    </dgm:pt>
    <dgm:pt modelId="{CF7A46C1-1CBE-41C1-8959-9A0DA7652E40}" type="sibTrans" cxnId="{2C398E9D-7181-44C1-9E7B-EEBDC451771A}">
      <dgm:prSet/>
      <dgm:spPr/>
      <dgm:t>
        <a:bodyPr/>
        <a:lstStyle/>
        <a:p>
          <a:endParaRPr lang="uk-UA"/>
        </a:p>
      </dgm:t>
    </dgm:pt>
    <dgm:pt modelId="{887082CF-DECF-4A88-8865-7E4C04DEB85D}" type="pres">
      <dgm:prSet presAssocID="{483ED2E4-4A2D-4F9C-9BFE-A360CED8E4A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F95E9A4-DF3F-4A71-96EB-4B0BA711EF1E}" type="pres">
      <dgm:prSet presAssocID="{09C87F14-0C4B-447F-85CA-68EE3DE94684}" presName="circle1" presStyleLbl="node1" presStyleIdx="0" presStyleCnt="4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ln>
          <a:solidFill>
            <a:schemeClr val="accent5">
              <a:lumMod val="60000"/>
              <a:lumOff val="40000"/>
            </a:schemeClr>
          </a:solidFill>
        </a:ln>
      </dgm:spPr>
    </dgm:pt>
    <dgm:pt modelId="{7E9BD7B6-2CBD-4D41-AA5D-DA5D6F18B97B}" type="pres">
      <dgm:prSet presAssocID="{09C87F14-0C4B-447F-85CA-68EE3DE94684}" presName="space" presStyleCnt="0"/>
      <dgm:spPr/>
    </dgm:pt>
    <dgm:pt modelId="{15AF278E-A7BB-434B-A8E7-34A21516584E}" type="pres">
      <dgm:prSet presAssocID="{09C87F14-0C4B-447F-85CA-68EE3DE94684}" presName="rect1" presStyleLbl="alignAcc1" presStyleIdx="0" presStyleCnt="4"/>
      <dgm:spPr/>
      <dgm:t>
        <a:bodyPr/>
        <a:lstStyle/>
        <a:p>
          <a:endParaRPr lang="uk-UA"/>
        </a:p>
      </dgm:t>
    </dgm:pt>
    <dgm:pt modelId="{63FA1FF0-21D8-4049-8C4A-59B40D87D1A6}" type="pres">
      <dgm:prSet presAssocID="{0C8FFF41-1F99-4ECA-A3BB-E4CA88B43DC9}" presName="vertSpace2" presStyleLbl="node1" presStyleIdx="0" presStyleCnt="4"/>
      <dgm:spPr/>
    </dgm:pt>
    <dgm:pt modelId="{5D4E76C8-041D-44C6-896B-64E0CBE6A23A}" type="pres">
      <dgm:prSet presAssocID="{0C8FFF41-1F99-4ECA-A3BB-E4CA88B43DC9}" presName="circle2" presStyleLbl="node1" presStyleIdx="1" presStyleCnt="4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chemeClr val="accent5">
              <a:lumMod val="40000"/>
              <a:lumOff val="60000"/>
            </a:schemeClr>
          </a:solidFill>
        </a:ln>
      </dgm:spPr>
    </dgm:pt>
    <dgm:pt modelId="{5EF695F7-8B46-4E02-9625-BA102AFEDA8B}" type="pres">
      <dgm:prSet presAssocID="{0C8FFF41-1F99-4ECA-A3BB-E4CA88B43DC9}" presName="rect2" presStyleLbl="alignAcc1" presStyleIdx="1" presStyleCnt="4"/>
      <dgm:spPr/>
      <dgm:t>
        <a:bodyPr/>
        <a:lstStyle/>
        <a:p>
          <a:endParaRPr lang="uk-UA"/>
        </a:p>
      </dgm:t>
    </dgm:pt>
    <dgm:pt modelId="{4591CAD7-152F-4B98-AFAF-DB0D0E0F9A6B}" type="pres">
      <dgm:prSet presAssocID="{8AE84DF4-CDB4-4F90-9515-F54AB6CB5071}" presName="vertSpace3" presStyleLbl="node1" presStyleIdx="1" presStyleCnt="4"/>
      <dgm:spPr/>
    </dgm:pt>
    <dgm:pt modelId="{298F4CE8-E9C3-4FE5-90D3-AA69EC278DE0}" type="pres">
      <dgm:prSet presAssocID="{8AE84DF4-CDB4-4F90-9515-F54AB6CB5071}" presName="circle3" presStyleLbl="node1" presStyleIdx="2" presStyleCnt="4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solidFill>
            <a:schemeClr val="accent6">
              <a:lumMod val="20000"/>
              <a:lumOff val="80000"/>
            </a:schemeClr>
          </a:solidFill>
        </a:ln>
      </dgm:spPr>
    </dgm:pt>
    <dgm:pt modelId="{1E761628-3C78-46C2-B174-75E30E554F75}" type="pres">
      <dgm:prSet presAssocID="{8AE84DF4-CDB4-4F90-9515-F54AB6CB5071}" presName="rect3" presStyleLbl="alignAcc1" presStyleIdx="2" presStyleCnt="4"/>
      <dgm:spPr/>
      <dgm:t>
        <a:bodyPr/>
        <a:lstStyle/>
        <a:p>
          <a:endParaRPr lang="uk-UA"/>
        </a:p>
      </dgm:t>
    </dgm:pt>
    <dgm:pt modelId="{6BD1BF59-712C-420B-9521-79D292CC6AB0}" type="pres">
      <dgm:prSet presAssocID="{8B9CF41D-B3EF-4F0B-B476-CF430D0A414A}" presName="vertSpace4" presStyleLbl="node1" presStyleIdx="2" presStyleCnt="4"/>
      <dgm:spPr/>
    </dgm:pt>
    <dgm:pt modelId="{61113A17-3FB3-44E4-A149-6FFDC5446424}" type="pres">
      <dgm:prSet presAssocID="{8B9CF41D-B3EF-4F0B-B476-CF430D0A414A}" presName="circle4" presStyleLbl="node1" presStyleIdx="3" presStyleCnt="4"/>
      <dgm:spPr/>
    </dgm:pt>
    <dgm:pt modelId="{103BF372-7075-4A5A-AAAE-CC67200C130D}" type="pres">
      <dgm:prSet presAssocID="{8B9CF41D-B3EF-4F0B-B476-CF430D0A414A}" presName="rect4" presStyleLbl="alignAcc1" presStyleIdx="3" presStyleCnt="4"/>
      <dgm:spPr/>
      <dgm:t>
        <a:bodyPr/>
        <a:lstStyle/>
        <a:p>
          <a:endParaRPr lang="uk-UA"/>
        </a:p>
      </dgm:t>
    </dgm:pt>
    <dgm:pt modelId="{A9295203-37C3-4EF0-A1F4-C2EA19B6725C}" type="pres">
      <dgm:prSet presAssocID="{09C87F14-0C4B-447F-85CA-68EE3DE94684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A85FC3C-182B-43AF-90E8-FC460BF8CAC2}" type="pres">
      <dgm:prSet presAssocID="{0C8FFF41-1F99-4ECA-A3BB-E4CA88B43DC9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4404D90-EA98-4C2D-AB18-39F7D9D9378B}" type="pres">
      <dgm:prSet presAssocID="{8AE84DF4-CDB4-4F90-9515-F54AB6CB5071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637B4C1-419E-4DB4-BD09-7C448AD1FF4C}" type="pres">
      <dgm:prSet presAssocID="{8B9CF41D-B3EF-4F0B-B476-CF430D0A414A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D4D6D34-0F0E-425F-B556-3667572CE325}" srcId="{483ED2E4-4A2D-4F9C-9BFE-A360CED8E4AB}" destId="{0C8FFF41-1F99-4ECA-A3BB-E4CA88B43DC9}" srcOrd="1" destOrd="0" parTransId="{DC9A35E2-352F-4E8B-8798-29A5A457E189}" sibTransId="{732A67E1-D02F-4959-B114-7DC0152F41BF}"/>
    <dgm:cxn modelId="{67DA3BA1-899D-48FA-92F5-8049DA7D6816}" type="presOf" srcId="{09C87F14-0C4B-447F-85CA-68EE3DE94684}" destId="{A9295203-37C3-4EF0-A1F4-C2EA19B6725C}" srcOrd="1" destOrd="0" presId="urn:microsoft.com/office/officeart/2005/8/layout/target3"/>
    <dgm:cxn modelId="{220496BD-0CBA-46B5-90D2-9324D0BD21A4}" type="presOf" srcId="{8B9CF41D-B3EF-4F0B-B476-CF430D0A414A}" destId="{103BF372-7075-4A5A-AAAE-CC67200C130D}" srcOrd="0" destOrd="0" presId="urn:microsoft.com/office/officeart/2005/8/layout/target3"/>
    <dgm:cxn modelId="{1E578861-7E35-480A-B2EC-22C0FCC41F1F}" type="presOf" srcId="{8AE84DF4-CDB4-4F90-9515-F54AB6CB5071}" destId="{1E761628-3C78-46C2-B174-75E30E554F75}" srcOrd="0" destOrd="0" presId="urn:microsoft.com/office/officeart/2005/8/layout/target3"/>
    <dgm:cxn modelId="{F00A6172-385D-455F-9D8F-54E23AA2194E}" srcId="{483ED2E4-4A2D-4F9C-9BFE-A360CED8E4AB}" destId="{8AE84DF4-CDB4-4F90-9515-F54AB6CB5071}" srcOrd="2" destOrd="0" parTransId="{D46CCA82-845E-45BE-A825-351087CC4FF0}" sibTransId="{5904ED56-9189-4A4C-AA69-F198D23FDC85}"/>
    <dgm:cxn modelId="{2C398E9D-7181-44C1-9E7B-EEBDC451771A}" srcId="{483ED2E4-4A2D-4F9C-9BFE-A360CED8E4AB}" destId="{8B9CF41D-B3EF-4F0B-B476-CF430D0A414A}" srcOrd="3" destOrd="0" parTransId="{470EDF24-369E-43B4-8CF9-2F320A0D4528}" sibTransId="{CF7A46C1-1CBE-41C1-8959-9A0DA7652E40}"/>
    <dgm:cxn modelId="{48A3DE28-E326-4DC7-A5BF-1E97442B27B4}" srcId="{483ED2E4-4A2D-4F9C-9BFE-A360CED8E4AB}" destId="{09C87F14-0C4B-447F-85CA-68EE3DE94684}" srcOrd="0" destOrd="0" parTransId="{D1FFC00A-F29C-4BC2-B1F3-63531D60F129}" sibTransId="{4FA3C878-539C-48F0-8136-B4179DD84BBC}"/>
    <dgm:cxn modelId="{C4DEE7E1-13A0-479C-B98C-07121C667830}" type="presOf" srcId="{8B9CF41D-B3EF-4F0B-B476-CF430D0A414A}" destId="{0637B4C1-419E-4DB4-BD09-7C448AD1FF4C}" srcOrd="1" destOrd="0" presId="urn:microsoft.com/office/officeart/2005/8/layout/target3"/>
    <dgm:cxn modelId="{11376E59-E0B1-447B-986C-389F8C55682A}" type="presOf" srcId="{483ED2E4-4A2D-4F9C-9BFE-A360CED8E4AB}" destId="{887082CF-DECF-4A88-8865-7E4C04DEB85D}" srcOrd="0" destOrd="0" presId="urn:microsoft.com/office/officeart/2005/8/layout/target3"/>
    <dgm:cxn modelId="{4B71E6CA-B7F8-48A2-A553-CAFE9F825434}" type="presOf" srcId="{8AE84DF4-CDB4-4F90-9515-F54AB6CB5071}" destId="{94404D90-EA98-4C2D-AB18-39F7D9D9378B}" srcOrd="1" destOrd="0" presId="urn:microsoft.com/office/officeart/2005/8/layout/target3"/>
    <dgm:cxn modelId="{2F44399F-7AF4-4E3D-9879-B38629B0C934}" type="presOf" srcId="{0C8FFF41-1F99-4ECA-A3BB-E4CA88B43DC9}" destId="{8A85FC3C-182B-43AF-90E8-FC460BF8CAC2}" srcOrd="1" destOrd="0" presId="urn:microsoft.com/office/officeart/2005/8/layout/target3"/>
    <dgm:cxn modelId="{A011DD30-377A-460D-A36E-E56F5CE991AB}" type="presOf" srcId="{0C8FFF41-1F99-4ECA-A3BB-E4CA88B43DC9}" destId="{5EF695F7-8B46-4E02-9625-BA102AFEDA8B}" srcOrd="0" destOrd="0" presId="urn:microsoft.com/office/officeart/2005/8/layout/target3"/>
    <dgm:cxn modelId="{42345663-31E5-4590-9FDF-F71AC905FF75}" type="presOf" srcId="{09C87F14-0C4B-447F-85CA-68EE3DE94684}" destId="{15AF278E-A7BB-434B-A8E7-34A21516584E}" srcOrd="0" destOrd="0" presId="urn:microsoft.com/office/officeart/2005/8/layout/target3"/>
    <dgm:cxn modelId="{AB215B9E-2DE8-4CEF-AECD-5E7834100408}" type="presParOf" srcId="{887082CF-DECF-4A88-8865-7E4C04DEB85D}" destId="{BF95E9A4-DF3F-4A71-96EB-4B0BA711EF1E}" srcOrd="0" destOrd="0" presId="urn:microsoft.com/office/officeart/2005/8/layout/target3"/>
    <dgm:cxn modelId="{B5EF7909-0562-4A2E-B1A1-D83808F97B32}" type="presParOf" srcId="{887082CF-DECF-4A88-8865-7E4C04DEB85D}" destId="{7E9BD7B6-2CBD-4D41-AA5D-DA5D6F18B97B}" srcOrd="1" destOrd="0" presId="urn:microsoft.com/office/officeart/2005/8/layout/target3"/>
    <dgm:cxn modelId="{71FDB9C1-F123-4158-A85D-E050D101FE48}" type="presParOf" srcId="{887082CF-DECF-4A88-8865-7E4C04DEB85D}" destId="{15AF278E-A7BB-434B-A8E7-34A21516584E}" srcOrd="2" destOrd="0" presId="urn:microsoft.com/office/officeart/2005/8/layout/target3"/>
    <dgm:cxn modelId="{FD0C1324-B002-434C-9C7C-9696F4F4DFCD}" type="presParOf" srcId="{887082CF-DECF-4A88-8865-7E4C04DEB85D}" destId="{63FA1FF0-21D8-4049-8C4A-59B40D87D1A6}" srcOrd="3" destOrd="0" presId="urn:microsoft.com/office/officeart/2005/8/layout/target3"/>
    <dgm:cxn modelId="{07C4FD6C-EE12-494F-B4DF-894A2DCCA951}" type="presParOf" srcId="{887082CF-DECF-4A88-8865-7E4C04DEB85D}" destId="{5D4E76C8-041D-44C6-896B-64E0CBE6A23A}" srcOrd="4" destOrd="0" presId="urn:microsoft.com/office/officeart/2005/8/layout/target3"/>
    <dgm:cxn modelId="{BCFD44AC-C498-420D-8D46-E3E2BA4E3766}" type="presParOf" srcId="{887082CF-DECF-4A88-8865-7E4C04DEB85D}" destId="{5EF695F7-8B46-4E02-9625-BA102AFEDA8B}" srcOrd="5" destOrd="0" presId="urn:microsoft.com/office/officeart/2005/8/layout/target3"/>
    <dgm:cxn modelId="{84B56934-1082-4330-875B-950A3907D47A}" type="presParOf" srcId="{887082CF-DECF-4A88-8865-7E4C04DEB85D}" destId="{4591CAD7-152F-4B98-AFAF-DB0D0E0F9A6B}" srcOrd="6" destOrd="0" presId="urn:microsoft.com/office/officeart/2005/8/layout/target3"/>
    <dgm:cxn modelId="{DFDD0E03-ABE5-401D-BDFF-5027867AE6DE}" type="presParOf" srcId="{887082CF-DECF-4A88-8865-7E4C04DEB85D}" destId="{298F4CE8-E9C3-4FE5-90D3-AA69EC278DE0}" srcOrd="7" destOrd="0" presId="urn:microsoft.com/office/officeart/2005/8/layout/target3"/>
    <dgm:cxn modelId="{299D935B-2A35-4277-AE74-D07DDA7C9EA5}" type="presParOf" srcId="{887082CF-DECF-4A88-8865-7E4C04DEB85D}" destId="{1E761628-3C78-46C2-B174-75E30E554F75}" srcOrd="8" destOrd="0" presId="urn:microsoft.com/office/officeart/2005/8/layout/target3"/>
    <dgm:cxn modelId="{A912D080-5150-4BBA-960C-7B8F72EAC9B1}" type="presParOf" srcId="{887082CF-DECF-4A88-8865-7E4C04DEB85D}" destId="{6BD1BF59-712C-420B-9521-79D292CC6AB0}" srcOrd="9" destOrd="0" presId="urn:microsoft.com/office/officeart/2005/8/layout/target3"/>
    <dgm:cxn modelId="{1009F6F4-3AC1-4BF9-BB24-631765021233}" type="presParOf" srcId="{887082CF-DECF-4A88-8865-7E4C04DEB85D}" destId="{61113A17-3FB3-44E4-A149-6FFDC5446424}" srcOrd="10" destOrd="0" presId="urn:microsoft.com/office/officeart/2005/8/layout/target3"/>
    <dgm:cxn modelId="{DC12CE11-7CFC-4857-8819-4236BBAAD46E}" type="presParOf" srcId="{887082CF-DECF-4A88-8865-7E4C04DEB85D}" destId="{103BF372-7075-4A5A-AAAE-CC67200C130D}" srcOrd="11" destOrd="0" presId="urn:microsoft.com/office/officeart/2005/8/layout/target3"/>
    <dgm:cxn modelId="{B611159D-08F0-4D71-88BD-BEC7338D2C4B}" type="presParOf" srcId="{887082CF-DECF-4A88-8865-7E4C04DEB85D}" destId="{A9295203-37C3-4EF0-A1F4-C2EA19B6725C}" srcOrd="12" destOrd="0" presId="urn:microsoft.com/office/officeart/2005/8/layout/target3"/>
    <dgm:cxn modelId="{13DADB13-C166-49D6-BBEA-9927C484380B}" type="presParOf" srcId="{887082CF-DECF-4A88-8865-7E4C04DEB85D}" destId="{8A85FC3C-182B-43AF-90E8-FC460BF8CAC2}" srcOrd="13" destOrd="0" presId="urn:microsoft.com/office/officeart/2005/8/layout/target3"/>
    <dgm:cxn modelId="{CBC0D630-3BB9-425D-AE07-CCD523DE3A28}" type="presParOf" srcId="{887082CF-DECF-4A88-8865-7E4C04DEB85D}" destId="{94404D90-EA98-4C2D-AB18-39F7D9D9378B}" srcOrd="14" destOrd="0" presId="urn:microsoft.com/office/officeart/2005/8/layout/target3"/>
    <dgm:cxn modelId="{D7A7E794-2E1A-4E9B-BF99-3B9926367ED9}" type="presParOf" srcId="{887082CF-DECF-4A88-8865-7E4C04DEB85D}" destId="{0637B4C1-419E-4DB4-BD09-7C448AD1FF4C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725C3A-011E-41A2-BD61-677A2AC359DC}" type="doc">
      <dgm:prSet loTypeId="urn:microsoft.com/office/officeart/2005/8/layout/vList2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uk-UA"/>
        </a:p>
      </dgm:t>
    </dgm:pt>
    <dgm:pt modelId="{65088465-B05C-4344-A9C4-7AD96D33405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20000"/>
              <a:lumOff val="80000"/>
            </a:schemeClr>
          </a:solidFill>
        </a:ln>
      </dgm:spPr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Назва списку використаних джерел – </a:t>
          </a: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Посилання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Reference)</a:t>
          </a:r>
          <a:endParaRPr lang="uk-UA" sz="2400" b="1" dirty="0">
            <a:latin typeface="Times New Roman" pitchFamily="18" charset="0"/>
            <a:cs typeface="Times New Roman" pitchFamily="18" charset="0"/>
          </a:endParaRPr>
        </a:p>
      </dgm:t>
    </dgm:pt>
    <dgm:pt modelId="{67B340E3-A902-480B-8FC8-D923A6CAD686}" type="parTrans" cxnId="{65CE8243-932E-403F-8384-1F47F98DF5C1}">
      <dgm:prSet/>
      <dgm:spPr/>
      <dgm:t>
        <a:bodyPr/>
        <a:lstStyle/>
        <a:p>
          <a:endParaRPr lang="uk-UA"/>
        </a:p>
      </dgm:t>
    </dgm:pt>
    <dgm:pt modelId="{1048E061-5E2C-4564-895E-020CE466A4F9}" type="sibTrans" cxnId="{65CE8243-932E-403F-8384-1F47F98DF5C1}">
      <dgm:prSet/>
      <dgm:spPr/>
      <dgm:t>
        <a:bodyPr/>
        <a:lstStyle/>
        <a:p>
          <a:endParaRPr lang="uk-UA"/>
        </a:p>
      </dgm:t>
    </dgm:pt>
    <dgm:pt modelId="{D73CBA63-90FC-40A3-A5FF-71E38ED0CF69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5">
            <a:lumMod val="20000"/>
            <a:lumOff val="80000"/>
          </a:schemeClr>
        </a:solidFill>
        <a:ln>
          <a:solidFill>
            <a:schemeClr val="accent5">
              <a:lumMod val="20000"/>
              <a:lumOff val="80000"/>
            </a:schemeClr>
          </a:solidFill>
        </a:ln>
      </dgm:spPr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Заголовок вирівнюється по центру або по лівому краю </a:t>
          </a:r>
          <a:endParaRPr lang="uk-UA" sz="2400" dirty="0">
            <a:latin typeface="Times New Roman" pitchFamily="18" charset="0"/>
            <a:cs typeface="Times New Roman" pitchFamily="18" charset="0"/>
          </a:endParaRPr>
        </a:p>
      </dgm:t>
    </dgm:pt>
    <dgm:pt modelId="{9E61C5D9-284A-4A54-BFAF-E912235D247A}" type="parTrans" cxnId="{F0913593-6E02-4B87-B371-D7C83A38B79D}">
      <dgm:prSet/>
      <dgm:spPr/>
      <dgm:t>
        <a:bodyPr/>
        <a:lstStyle/>
        <a:p>
          <a:endParaRPr lang="uk-UA"/>
        </a:p>
      </dgm:t>
    </dgm:pt>
    <dgm:pt modelId="{8DFC9705-225A-4DFC-9D99-52D51F1BBEE1}" type="sibTrans" cxnId="{F0913593-6E02-4B87-B371-D7C83A38B79D}">
      <dgm:prSet/>
      <dgm:spPr/>
      <dgm:t>
        <a:bodyPr/>
        <a:lstStyle/>
        <a:p>
          <a:endParaRPr lang="uk-UA"/>
        </a:p>
      </dgm:t>
    </dgm:pt>
    <dgm:pt modelId="{CDB826CC-A391-4FAB-998B-3A98E58ED7EA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Джерела нумеруються та організовуються в переліку посилань у порядку їх згадування в тексті </a:t>
          </a:r>
          <a:endParaRPr lang="uk-UA" sz="2400" dirty="0">
            <a:latin typeface="Times New Roman" pitchFamily="18" charset="0"/>
            <a:cs typeface="Times New Roman" pitchFamily="18" charset="0"/>
          </a:endParaRPr>
        </a:p>
      </dgm:t>
    </dgm:pt>
    <dgm:pt modelId="{098ACB5A-0A7D-4E46-A3E3-8B78C9302616}" type="parTrans" cxnId="{6D0D5085-BCA3-493C-BEF2-6672EB78B6FA}">
      <dgm:prSet/>
      <dgm:spPr/>
      <dgm:t>
        <a:bodyPr/>
        <a:lstStyle/>
        <a:p>
          <a:endParaRPr lang="uk-UA"/>
        </a:p>
      </dgm:t>
    </dgm:pt>
    <dgm:pt modelId="{885E042F-6722-4868-86FB-87DF76CBC2B8}" type="sibTrans" cxnId="{6D0D5085-BCA3-493C-BEF2-6672EB78B6FA}">
      <dgm:prSet/>
      <dgm:spPr/>
      <dgm:t>
        <a:bodyPr/>
        <a:lstStyle/>
        <a:p>
          <a:endParaRPr lang="uk-UA"/>
        </a:p>
      </dgm:t>
    </dgm:pt>
    <dgm:pt modelId="{88D353FB-A07B-43D1-B3A9-4D7FED42F3B6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  <a:ln>
          <a:solidFill>
            <a:schemeClr val="tx2">
              <a:lumMod val="10000"/>
              <a:lumOff val="90000"/>
            </a:schemeClr>
          </a:solidFill>
        </a:ln>
      </dgm:spPr>
      <dgm:t>
        <a:bodyPr/>
        <a:lstStyle/>
        <a:p>
          <a:pPr rtl="0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Порядковий номер зазначається виключно у квадратних дужках перед 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бібліографічним описом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[1]</a:t>
          </a:r>
          <a:endParaRPr lang="uk-UA" sz="2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3027462-8D9C-4046-96AE-A5B8D98D2DD0}" type="parTrans" cxnId="{95CD81D9-FF4D-468F-A11F-9BCF34263D1B}">
      <dgm:prSet/>
      <dgm:spPr/>
      <dgm:t>
        <a:bodyPr/>
        <a:lstStyle/>
        <a:p>
          <a:endParaRPr lang="uk-UA"/>
        </a:p>
      </dgm:t>
    </dgm:pt>
    <dgm:pt modelId="{575282A6-86B0-4D09-A807-5DEDE94E4D8E}" type="sibTrans" cxnId="{95CD81D9-FF4D-468F-A11F-9BCF34263D1B}">
      <dgm:prSet/>
      <dgm:spPr/>
      <dgm:t>
        <a:bodyPr/>
        <a:lstStyle/>
        <a:p>
          <a:endParaRPr lang="uk-UA"/>
        </a:p>
      </dgm:t>
    </dgm:pt>
    <dgm:pt modelId="{E1C62B1E-7AB3-4153-ACDE-EA3EED6377C7}" type="pres">
      <dgm:prSet presAssocID="{95725C3A-011E-41A2-BD61-677A2AC359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730A21A-9007-4970-B486-4667EF15A543}" type="pres">
      <dgm:prSet presAssocID="{65088465-B05C-4344-A9C4-7AD96D33405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700084-3038-48C6-9B82-E2261A37119C}" type="pres">
      <dgm:prSet presAssocID="{1048E061-5E2C-4564-895E-020CE466A4F9}" presName="spacer" presStyleCnt="0"/>
      <dgm:spPr/>
    </dgm:pt>
    <dgm:pt modelId="{44EA48CC-5386-48C7-AD96-093FA0AF342A}" type="pres">
      <dgm:prSet presAssocID="{D73CBA63-90FC-40A3-A5FF-71E38ED0CF6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0175649-C926-4E6E-B6AC-0D0BD6575769}" type="pres">
      <dgm:prSet presAssocID="{8DFC9705-225A-4DFC-9D99-52D51F1BBEE1}" presName="spacer" presStyleCnt="0"/>
      <dgm:spPr/>
    </dgm:pt>
    <dgm:pt modelId="{F03449F4-5EA0-4C0F-9B56-151D10447291}" type="pres">
      <dgm:prSet presAssocID="{CDB826CC-A391-4FAB-998B-3A98E58ED7E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CEC02E8-E0F0-4FDB-961D-94F92D94C53D}" type="pres">
      <dgm:prSet presAssocID="{885E042F-6722-4868-86FB-87DF76CBC2B8}" presName="spacer" presStyleCnt="0"/>
      <dgm:spPr/>
    </dgm:pt>
    <dgm:pt modelId="{D258FEA1-2111-4E7D-B92C-A6C76041103F}" type="pres">
      <dgm:prSet presAssocID="{88D353FB-A07B-43D1-B3A9-4D7FED42F3B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5CE8243-932E-403F-8384-1F47F98DF5C1}" srcId="{95725C3A-011E-41A2-BD61-677A2AC359DC}" destId="{65088465-B05C-4344-A9C4-7AD96D334051}" srcOrd="0" destOrd="0" parTransId="{67B340E3-A902-480B-8FC8-D923A6CAD686}" sibTransId="{1048E061-5E2C-4564-895E-020CE466A4F9}"/>
    <dgm:cxn modelId="{6D0D5085-BCA3-493C-BEF2-6672EB78B6FA}" srcId="{95725C3A-011E-41A2-BD61-677A2AC359DC}" destId="{CDB826CC-A391-4FAB-998B-3A98E58ED7EA}" srcOrd="2" destOrd="0" parTransId="{098ACB5A-0A7D-4E46-A3E3-8B78C9302616}" sibTransId="{885E042F-6722-4868-86FB-87DF76CBC2B8}"/>
    <dgm:cxn modelId="{7B6E424A-4121-4442-8A77-6205BC449A47}" type="presOf" srcId="{88D353FB-A07B-43D1-B3A9-4D7FED42F3B6}" destId="{D258FEA1-2111-4E7D-B92C-A6C76041103F}" srcOrd="0" destOrd="0" presId="urn:microsoft.com/office/officeart/2005/8/layout/vList2"/>
    <dgm:cxn modelId="{C5693C1A-64A5-497D-924E-D1ADF67517C2}" type="presOf" srcId="{CDB826CC-A391-4FAB-998B-3A98E58ED7EA}" destId="{F03449F4-5EA0-4C0F-9B56-151D10447291}" srcOrd="0" destOrd="0" presId="urn:microsoft.com/office/officeart/2005/8/layout/vList2"/>
    <dgm:cxn modelId="{95CD81D9-FF4D-468F-A11F-9BCF34263D1B}" srcId="{95725C3A-011E-41A2-BD61-677A2AC359DC}" destId="{88D353FB-A07B-43D1-B3A9-4D7FED42F3B6}" srcOrd="3" destOrd="0" parTransId="{D3027462-8D9C-4046-96AE-A5B8D98D2DD0}" sibTransId="{575282A6-86B0-4D09-A807-5DEDE94E4D8E}"/>
    <dgm:cxn modelId="{D02D867A-6A69-468F-96A4-739B1E256E75}" type="presOf" srcId="{65088465-B05C-4344-A9C4-7AD96D334051}" destId="{1730A21A-9007-4970-B486-4667EF15A543}" srcOrd="0" destOrd="0" presId="urn:microsoft.com/office/officeart/2005/8/layout/vList2"/>
    <dgm:cxn modelId="{F0913593-6E02-4B87-B371-D7C83A38B79D}" srcId="{95725C3A-011E-41A2-BD61-677A2AC359DC}" destId="{D73CBA63-90FC-40A3-A5FF-71E38ED0CF69}" srcOrd="1" destOrd="0" parTransId="{9E61C5D9-284A-4A54-BFAF-E912235D247A}" sibTransId="{8DFC9705-225A-4DFC-9D99-52D51F1BBEE1}"/>
    <dgm:cxn modelId="{DCEDB89C-F931-4F56-B5D3-1C2A23C4710B}" type="presOf" srcId="{D73CBA63-90FC-40A3-A5FF-71E38ED0CF69}" destId="{44EA48CC-5386-48C7-AD96-093FA0AF342A}" srcOrd="0" destOrd="0" presId="urn:microsoft.com/office/officeart/2005/8/layout/vList2"/>
    <dgm:cxn modelId="{0C30F76E-5698-4D07-AC51-0BD494C28F0B}" type="presOf" srcId="{95725C3A-011E-41A2-BD61-677A2AC359DC}" destId="{E1C62B1E-7AB3-4153-ACDE-EA3EED6377C7}" srcOrd="0" destOrd="0" presId="urn:microsoft.com/office/officeart/2005/8/layout/vList2"/>
    <dgm:cxn modelId="{5125C9A4-9F90-4FA2-8DEB-459D80CEA2B0}" type="presParOf" srcId="{E1C62B1E-7AB3-4153-ACDE-EA3EED6377C7}" destId="{1730A21A-9007-4970-B486-4667EF15A543}" srcOrd="0" destOrd="0" presId="urn:microsoft.com/office/officeart/2005/8/layout/vList2"/>
    <dgm:cxn modelId="{A5265F6B-1057-45F6-8D67-36AA61521782}" type="presParOf" srcId="{E1C62B1E-7AB3-4153-ACDE-EA3EED6377C7}" destId="{07700084-3038-48C6-9B82-E2261A37119C}" srcOrd="1" destOrd="0" presId="urn:microsoft.com/office/officeart/2005/8/layout/vList2"/>
    <dgm:cxn modelId="{BD3045AB-54FE-4B3D-B4CC-30FABB514FBD}" type="presParOf" srcId="{E1C62B1E-7AB3-4153-ACDE-EA3EED6377C7}" destId="{44EA48CC-5386-48C7-AD96-093FA0AF342A}" srcOrd="2" destOrd="0" presId="urn:microsoft.com/office/officeart/2005/8/layout/vList2"/>
    <dgm:cxn modelId="{234078CB-AEC8-4429-8BE2-ACAB7CD11A73}" type="presParOf" srcId="{E1C62B1E-7AB3-4153-ACDE-EA3EED6377C7}" destId="{A0175649-C926-4E6E-B6AC-0D0BD6575769}" srcOrd="3" destOrd="0" presId="urn:microsoft.com/office/officeart/2005/8/layout/vList2"/>
    <dgm:cxn modelId="{68243066-F014-4F01-A0E2-56FD8093CAEA}" type="presParOf" srcId="{E1C62B1E-7AB3-4153-ACDE-EA3EED6377C7}" destId="{F03449F4-5EA0-4C0F-9B56-151D10447291}" srcOrd="4" destOrd="0" presId="urn:microsoft.com/office/officeart/2005/8/layout/vList2"/>
    <dgm:cxn modelId="{86A336A3-91E8-4732-BD36-DCAD61E2622E}" type="presParOf" srcId="{E1C62B1E-7AB3-4153-ACDE-EA3EED6377C7}" destId="{1CEC02E8-E0F0-4FDB-961D-94F92D94C53D}" srcOrd="5" destOrd="0" presId="urn:microsoft.com/office/officeart/2005/8/layout/vList2"/>
    <dgm:cxn modelId="{72D5A0E0-0EBA-44F8-9100-EA2C91D460AB}" type="presParOf" srcId="{E1C62B1E-7AB3-4153-ACDE-EA3EED6377C7}" destId="{D258FEA1-2111-4E7D-B92C-A6C76041103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K.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M. Luk </a:t>
          </a:r>
          <a:r>
            <a:rPr lang="en-US" sz="2000" b="1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and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K.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W. Leung (eds.), </a:t>
          </a:r>
          <a:r>
            <a:rPr lang="en-US" sz="20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Dielectric Resonator Antennas.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Baldock, England: Research Studies Press, 2003 .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И. Ф. Малежик, 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В. П. Тарлев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та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А. С. Лупашко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Конвективно-высокочастотная сушка косточковых фруктов</a:t>
          </a:r>
          <a:r>
            <a:rPr lang="en-US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Кишинэу, Молдова: Техн. ун-т Молдовы, 2005.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30DB15-085D-44E2-9CA4-2411D19BCA3E}" srcId="{690B0414-5992-40D2-9CDB-1ECC708D3E3A}" destId="{8E09A2B2-B4E6-4637-9034-451D5C167BAD}" srcOrd="2" destOrd="0" parTransId="{174A2AEF-54CF-406D-9776-FD47CAB98902}" sibTransId="{29E03086-2B09-46E7-B438-9F309E69127D}"/>
    <dgm:cxn modelId="{33C0B241-4E10-4952-BFAC-B5D008B4FA89}" type="presOf" srcId="{DC19DF25-2C40-4B87-AD20-48AF10323ABE}" destId="{13765701-823C-431F-A80B-B4CDD695AC1B}" srcOrd="0" destOrd="0" presId="urn:microsoft.com/office/officeart/2005/8/layout/default#1"/>
    <dgm:cxn modelId="{0C166B0C-4B7B-466C-BF0C-7220FED9E11B}" type="presOf" srcId="{4CF4433C-B199-4E86-B828-5D9C3141F1FB}" destId="{13765701-823C-431F-A80B-B4CDD695AC1B}" srcOrd="0" destOrd="1" presId="urn:microsoft.com/office/officeart/2005/8/layout/default#1"/>
    <dgm:cxn modelId="{C28EF31C-DE85-4D99-9719-E42629D5699F}" type="presOf" srcId="{F0BF256F-9AC7-4E6F-8D90-5683085198DB}" destId="{C98E51A0-692C-4FD7-B3E3-0795252D5ACC}" srcOrd="0" destOrd="0" presId="urn:microsoft.com/office/officeart/2005/8/layout/default#1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F86DC194-34AA-4928-B316-6FC3A8122261}" type="presOf" srcId="{8E09A2B2-B4E6-4637-9034-451D5C167BAD}" destId="{4B9AB0DC-4F4E-40EA-8094-5193398EECEC}" srcOrd="0" destOrd="3" presId="urn:microsoft.com/office/officeart/2005/8/layout/default#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351A4E04-7503-4617-92EC-ECDDDE1BBE61}" type="presOf" srcId="{F0DFFA59-8473-4854-8381-32DEEECFA809}" destId="{4B9AB0DC-4F4E-40EA-8094-5193398EECEC}" srcOrd="0" destOrd="2" presId="urn:microsoft.com/office/officeart/2005/8/layout/default#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0B617A5D-D3CF-4EAD-9A23-0AF17F7A2AB3}" type="presOf" srcId="{CE0CA04D-09A0-4147-86C5-1F874B1B7EA1}" destId="{13765701-823C-431F-A80B-B4CDD695AC1B}" srcOrd="0" destOrd="2" presId="urn:microsoft.com/office/officeart/2005/8/layout/default#1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B0DFFB06-86FC-424C-9ECC-6C00A9E19299}" srcId="{DC19DF25-2C40-4B87-AD20-48AF10323ABE}" destId="{CE0CA04D-09A0-4147-86C5-1F874B1B7EA1}" srcOrd="1" destOrd="0" parTransId="{3F66656E-F1A7-4658-8C07-53FB55B07278}" sibTransId="{5B1154B6-1B23-40AC-BF5F-4E6B1062CE73}"/>
    <dgm:cxn modelId="{D9284609-1A7C-48E4-B4A0-935D7D7D2A8C}" type="presOf" srcId="{690B0414-5992-40D2-9CDB-1ECC708D3E3A}" destId="{4B9AB0DC-4F4E-40EA-8094-5193398EECEC}" srcOrd="0" destOrd="0" presId="urn:microsoft.com/office/officeart/2005/8/layout/default#1"/>
    <dgm:cxn modelId="{8579C63D-CA09-41CB-85CE-828F65C458D3}" type="presOf" srcId="{65C97021-BD04-4DF4-902F-CA7B4960ADAE}" destId="{4B9AB0DC-4F4E-40EA-8094-5193398EECEC}" srcOrd="0" destOrd="1" presId="urn:microsoft.com/office/officeart/2005/8/layout/default#1"/>
    <dgm:cxn modelId="{6E2726E2-2814-4493-B859-B6219107FCBC}" type="presParOf" srcId="{C98E51A0-692C-4FD7-B3E3-0795252D5ACC}" destId="{4B9AB0DC-4F4E-40EA-8094-5193398EECEC}" srcOrd="0" destOrd="0" presId="urn:microsoft.com/office/officeart/2005/8/layout/default#1"/>
    <dgm:cxn modelId="{973A2133-A368-412F-AD0D-1F9492FEB005}" type="presParOf" srcId="{C98E51A0-692C-4FD7-B3E3-0795252D5ACC}" destId="{CC74B67C-724E-4B97-9C9D-E8450545DBED}" srcOrd="1" destOrd="0" presId="urn:microsoft.com/office/officeart/2005/8/layout/default#1"/>
    <dgm:cxn modelId="{AAA58396-2782-4467-8A5B-A5BBFEEC970A}" type="presParOf" srcId="{C98E51A0-692C-4FD7-B3E3-0795252D5ACC}" destId="{13765701-823C-431F-A80B-B4CDD695AC1B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J. Habyarimana et al., </a:t>
          </a:r>
          <a:r>
            <a:rPr lang="en-US" sz="20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Coethnicity.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New York, USA: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Russell Sage Foundation, 2009.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В. І. Дробот 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та ін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i="1" dirty="0" smtClean="0">
              <a:latin typeface="Times New Roman" pitchFamily="18" charset="0"/>
              <a:cs typeface="Times New Roman" pitchFamily="18" charset="0"/>
            </a:rPr>
            <a:t>Інноваційні технології дієтичних та оздоровчих хлібобулочних виробів.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Київ: Кондор, 2016.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30DB15-085D-44E2-9CA4-2411D19BCA3E}" srcId="{690B0414-5992-40D2-9CDB-1ECC708D3E3A}" destId="{8E09A2B2-B4E6-4637-9034-451D5C167BAD}" srcOrd="2" destOrd="0" parTransId="{174A2AEF-54CF-406D-9776-FD47CAB98902}" sibTransId="{29E03086-2B09-46E7-B438-9F309E69127D}"/>
    <dgm:cxn modelId="{FEB04F87-2A4A-4AE3-8ED0-6E5665B51046}" type="presOf" srcId="{CE0CA04D-09A0-4147-86C5-1F874B1B7EA1}" destId="{13765701-823C-431F-A80B-B4CDD695AC1B}" srcOrd="0" destOrd="2" presId="urn:microsoft.com/office/officeart/2005/8/layout/default#2"/>
    <dgm:cxn modelId="{2F30388B-6C6C-4023-826F-B090F88E53B6}" type="presOf" srcId="{F0DFFA59-8473-4854-8381-32DEEECFA809}" destId="{4B9AB0DC-4F4E-40EA-8094-5193398EECEC}" srcOrd="0" destOrd="2" presId="urn:microsoft.com/office/officeart/2005/8/layout/default#2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4C7ABA33-0FC0-46C4-85C7-7FF8AF073D16}" type="presOf" srcId="{DC19DF25-2C40-4B87-AD20-48AF10323ABE}" destId="{13765701-823C-431F-A80B-B4CDD695AC1B}" srcOrd="0" destOrd="0" presId="urn:microsoft.com/office/officeart/2005/8/layout/default#2"/>
    <dgm:cxn modelId="{14B1943C-1C84-47A6-89CD-FE9140BE0BEA}" type="presOf" srcId="{4CF4433C-B199-4E86-B828-5D9C3141F1FB}" destId="{13765701-823C-431F-A80B-B4CDD695AC1B}" srcOrd="0" destOrd="1" presId="urn:microsoft.com/office/officeart/2005/8/layout/default#2"/>
    <dgm:cxn modelId="{5F434B76-B759-4215-88BB-498684E47AB4}" type="presOf" srcId="{65C97021-BD04-4DF4-902F-CA7B4960ADAE}" destId="{4B9AB0DC-4F4E-40EA-8094-5193398EECEC}" srcOrd="0" destOrd="1" presId="urn:microsoft.com/office/officeart/2005/8/layout/default#2"/>
    <dgm:cxn modelId="{620E534D-9909-49F4-9840-7633CEEE3E13}" type="presOf" srcId="{8E09A2B2-B4E6-4637-9034-451D5C167BAD}" destId="{4B9AB0DC-4F4E-40EA-8094-5193398EECEC}" srcOrd="0" destOrd="3" presId="urn:microsoft.com/office/officeart/2005/8/layout/default#2"/>
    <dgm:cxn modelId="{D64C0616-157F-4B0C-AB25-6DE480E8E6DF}" type="presOf" srcId="{690B0414-5992-40D2-9CDB-1ECC708D3E3A}" destId="{4B9AB0DC-4F4E-40EA-8094-5193398EECEC}" srcOrd="0" destOrd="0" presId="urn:microsoft.com/office/officeart/2005/8/layout/default#2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7B1C385F-2385-4303-9137-8D7EB64F6080}" type="presOf" srcId="{F0BF256F-9AC7-4E6F-8D90-5683085198DB}" destId="{C98E51A0-692C-4FD7-B3E3-0795252D5ACC}" srcOrd="0" destOrd="0" presId="urn:microsoft.com/office/officeart/2005/8/layout/default#2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B0DFFB06-86FC-424C-9ECC-6C00A9E19299}" srcId="{DC19DF25-2C40-4B87-AD20-48AF10323ABE}" destId="{CE0CA04D-09A0-4147-86C5-1F874B1B7EA1}" srcOrd="1" destOrd="0" parTransId="{3F66656E-F1A7-4658-8C07-53FB55B07278}" sibTransId="{5B1154B6-1B23-40AC-BF5F-4E6B1062CE73}"/>
    <dgm:cxn modelId="{2C864733-D762-45B1-80A9-762DBB0E9EE8}" type="presParOf" srcId="{C98E51A0-692C-4FD7-B3E3-0795252D5ACC}" destId="{4B9AB0DC-4F4E-40EA-8094-5193398EECEC}" srcOrd="0" destOrd="0" presId="urn:microsoft.com/office/officeart/2005/8/layout/default#2"/>
    <dgm:cxn modelId="{79DCD653-6EB6-4679-92A6-9AFED72738F8}" type="presParOf" srcId="{C98E51A0-692C-4FD7-B3E3-0795252D5ACC}" destId="{CC74B67C-724E-4B97-9C9D-E8450545DBED}" srcOrd="1" destOrd="0" presId="urn:microsoft.com/office/officeart/2005/8/layout/default#2"/>
    <dgm:cxn modelId="{7616405F-6963-4D35-931A-A52CAD5EA754}" type="presParOf" srcId="{C98E51A0-692C-4FD7-B3E3-0795252D5ACC}" destId="{13765701-823C-431F-A80B-B4CDD695AC1B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T. Mostenska et al., “Cases as instruments for development and making managerial decisions” in </a:t>
          </a:r>
          <a:r>
            <a:rPr lang="en-US" sz="20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 of case study teaching in economics and management education. </a:t>
          </a:r>
          <a:r>
            <a:rPr lang="en-US" sz="2000" i="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Kyiv, Ukraine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National University of Food Technologies, 2009, p. 63. 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Є. Балашова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Стратегічні дослідження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, у </a:t>
          </a:r>
          <a:r>
            <a:rPr lang="uk-UA" sz="2000" i="1" dirty="0" smtClean="0">
              <a:latin typeface="Times New Roman" pitchFamily="18" charset="0"/>
              <a:cs typeface="Times New Roman" pitchFamily="18" charset="0"/>
            </a:rPr>
            <a:t>Пріоритети інвестиційного забезпечення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А. Сухорукова, Ред. Київ, Україна: Наукова думка, 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2004, с. 5-39.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 custScaleY="10904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30DB15-085D-44E2-9CA4-2411D19BCA3E}" srcId="{690B0414-5992-40D2-9CDB-1ECC708D3E3A}" destId="{8E09A2B2-B4E6-4637-9034-451D5C167BAD}" srcOrd="2" destOrd="0" parTransId="{174A2AEF-54CF-406D-9776-FD47CAB98902}" sibTransId="{29E03086-2B09-46E7-B438-9F309E69127D}"/>
    <dgm:cxn modelId="{ECE878DD-6969-4BC8-A82B-F039C7E16C04}" type="presOf" srcId="{690B0414-5992-40D2-9CDB-1ECC708D3E3A}" destId="{4B9AB0DC-4F4E-40EA-8094-5193398EECEC}" srcOrd="0" destOrd="0" presId="urn:microsoft.com/office/officeart/2005/8/layout/default#3"/>
    <dgm:cxn modelId="{47EC2DF3-D726-4293-862B-ACA8BA834559}" type="presOf" srcId="{F0BF256F-9AC7-4E6F-8D90-5683085198DB}" destId="{C98E51A0-692C-4FD7-B3E3-0795252D5ACC}" srcOrd="0" destOrd="0" presId="urn:microsoft.com/office/officeart/2005/8/layout/default#3"/>
    <dgm:cxn modelId="{D242C3AC-F5B4-4842-9CC4-9536D8D6F306}" type="presOf" srcId="{DC19DF25-2C40-4B87-AD20-48AF10323ABE}" destId="{13765701-823C-431F-A80B-B4CDD695AC1B}" srcOrd="0" destOrd="0" presId="urn:microsoft.com/office/officeart/2005/8/layout/default#3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008940FA-7989-40B4-82A5-52E3E9CADEFF}" type="presOf" srcId="{4CF4433C-B199-4E86-B828-5D9C3141F1FB}" destId="{13765701-823C-431F-A80B-B4CDD695AC1B}" srcOrd="0" destOrd="1" presId="urn:microsoft.com/office/officeart/2005/8/layout/default#3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ABECD448-2DF4-45A6-9CFC-0B2631CC0A7A}" type="presOf" srcId="{8E09A2B2-B4E6-4637-9034-451D5C167BAD}" destId="{4B9AB0DC-4F4E-40EA-8094-5193398EECEC}" srcOrd="0" destOrd="3" presId="urn:microsoft.com/office/officeart/2005/8/layout/default#3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C2219206-A3CE-4E44-AF22-2E472EFB8596}" type="presOf" srcId="{F0DFFA59-8473-4854-8381-32DEEECFA809}" destId="{4B9AB0DC-4F4E-40EA-8094-5193398EECEC}" srcOrd="0" destOrd="2" presId="urn:microsoft.com/office/officeart/2005/8/layout/default#3"/>
    <dgm:cxn modelId="{0D22924D-33C9-4822-AC34-2093BF0DFF99}" type="presOf" srcId="{65C97021-BD04-4DF4-902F-CA7B4960ADAE}" destId="{4B9AB0DC-4F4E-40EA-8094-5193398EECEC}" srcOrd="0" destOrd="1" presId="urn:microsoft.com/office/officeart/2005/8/layout/default#3"/>
    <dgm:cxn modelId="{CC806DC0-FE82-4EC7-8901-2299A456D702}" type="presParOf" srcId="{C98E51A0-692C-4FD7-B3E3-0795252D5ACC}" destId="{4B9AB0DC-4F4E-40EA-8094-5193398EECEC}" srcOrd="0" destOrd="0" presId="urn:microsoft.com/office/officeart/2005/8/layout/default#3"/>
    <dgm:cxn modelId="{1F53BBC2-E9AB-4724-8FE7-C14D6C549622}" type="presParOf" srcId="{C98E51A0-692C-4FD7-B3E3-0795252D5ACC}" destId="{CC74B67C-724E-4B97-9C9D-E8450545DBED}" srcOrd="1" destOrd="0" presId="urn:microsoft.com/office/officeart/2005/8/layout/default#3"/>
    <dgm:cxn modelId="{B12557AA-B32A-4FBD-BF9C-277C746C1746}" type="presParOf" srcId="{C98E51A0-692C-4FD7-B3E3-0795252D5ACC}" destId="{13765701-823C-431F-A80B-B4CDD695AC1B}" srcOrd="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default#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Y. Tan, L. Kwoh, and S. Ong, “Large Scale Texture Mapping of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Building Facades,” </a:t>
          </a:r>
          <a:r>
            <a:rPr lang="en-US" sz="20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International Archives of Photogrammetry,</a:t>
          </a:r>
          <a:r>
            <a:rPr lang="uk-UA" sz="20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Remote Sensing and Spatial Information Sciences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vol. 37 (Part B5),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pp. 687-692, Jul. 2008.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І. Ф. Малежик, Г. М. Бандуренко, М. Г. Писарєв</a:t>
          </a:r>
          <a:r>
            <a:rPr lang="en-US" sz="20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 та Т. Г. Мисюра, </a:t>
          </a:r>
          <a:r>
            <a:rPr lang="en-US" sz="20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Інноваційні рішення в технології сушіння картоплі</a:t>
          </a:r>
          <a:r>
            <a:rPr lang="en-US" sz="20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,  </a:t>
          </a:r>
          <a:r>
            <a:rPr lang="uk-UA" sz="2000" i="1" noProof="0" dirty="0" smtClean="0">
              <a:latin typeface="Times New Roman" pitchFamily="18" charset="0"/>
              <a:cs typeface="Times New Roman" pitchFamily="18" charset="0"/>
            </a:rPr>
            <a:t>Наукові праці Національного університету харчових технологій,</a:t>
          </a:r>
          <a:r>
            <a:rPr lang="uk-UA" sz="2000" i="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 Т. 21, № 2,  с. 203-210</a:t>
          </a:r>
          <a:r>
            <a:rPr lang="en-US" sz="2000" noProof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uk-UA" sz="2000" noProof="0" dirty="0" smtClean="0">
              <a:latin typeface="Times New Roman" pitchFamily="18" charset="0"/>
              <a:cs typeface="Times New Roman" pitchFamily="18" charset="0"/>
            </a:rPr>
            <a:t>2015.</a:t>
          </a:r>
          <a:endParaRPr lang="uk-UA" sz="20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707D9D9E-E836-4525-83EC-4EC090D90954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E82F3EE-1D94-4F3B-894D-BF9AA8777068}" type="parTrans" cxnId="{C73BCA10-BB04-4151-953D-8286442177AE}">
      <dgm:prSet/>
      <dgm:spPr/>
      <dgm:t>
        <a:bodyPr/>
        <a:lstStyle/>
        <a:p>
          <a:endParaRPr lang="uk-UA"/>
        </a:p>
      </dgm:t>
    </dgm:pt>
    <dgm:pt modelId="{63878FA4-6EC3-4367-B261-B548C046F660}" type="sibTrans" cxnId="{C73BCA10-BB04-4151-953D-8286442177AE}">
      <dgm:prSet/>
      <dgm:spPr/>
      <dgm:t>
        <a:bodyPr/>
        <a:lstStyle/>
        <a:p>
          <a:endParaRPr lang="uk-UA"/>
        </a:p>
      </dgm:t>
    </dgm:pt>
    <dgm:pt modelId="{705165A5-4165-4563-B8B9-1EC365A5649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just"/>
          <a:endParaRPr lang="uk-UA" sz="20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99D3177-33F4-4740-85E2-029D9BB447FF}" type="parTrans" cxnId="{0AC8384B-2523-4BA3-B4A7-05130F539E94}">
      <dgm:prSet/>
      <dgm:spPr/>
      <dgm:t>
        <a:bodyPr/>
        <a:lstStyle/>
        <a:p>
          <a:endParaRPr lang="uk-UA"/>
        </a:p>
      </dgm:t>
    </dgm:pt>
    <dgm:pt modelId="{2F1E7842-8055-410F-B9B2-DEAF29EA61FD}" type="sibTrans" cxnId="{0AC8384B-2523-4BA3-B4A7-05130F539E94}">
      <dgm:prSet/>
      <dgm:spPr/>
      <dgm:t>
        <a:bodyPr/>
        <a:lstStyle/>
        <a:p>
          <a:endParaRPr lang="uk-UA"/>
        </a:p>
      </dgm:t>
    </dgm:pt>
    <dgm:pt modelId="{C98E51A0-692C-4FD7-B3E3-0795252D5ACC}" type="pres">
      <dgm:prSet presAssocID="{F0BF256F-9AC7-4E6F-8D90-5683085198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B9AB0DC-4F4E-40EA-8094-5193398EECEC}" type="pres">
      <dgm:prSet presAssocID="{690B0414-5992-40D2-9CDB-1ECC708D3E3A}" presName="node" presStyleLbl="node1" presStyleIdx="0" presStyleCnt="2" custScaleX="99354" custScaleY="10961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74B67C-724E-4B97-9C9D-E8450545DBED}" type="pres">
      <dgm:prSet presAssocID="{2D11DF47-CEF0-454D-8F07-4F02E1968C16}" presName="sibTrans" presStyleCnt="0"/>
      <dgm:spPr/>
    </dgm:pt>
    <dgm:pt modelId="{13765701-823C-431F-A80B-B4CDD695AC1B}" type="pres">
      <dgm:prSet presAssocID="{DC19DF25-2C40-4B87-AD20-48AF10323ABE}" presName="node" presStyleLbl="node1" presStyleIdx="1" presStyleCnt="2" custScaleX="101125" custScaleY="11157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30DB15-085D-44E2-9CA4-2411D19BCA3E}" srcId="{690B0414-5992-40D2-9CDB-1ECC708D3E3A}" destId="{8E09A2B2-B4E6-4637-9034-451D5C167BAD}" srcOrd="4" destOrd="0" parTransId="{174A2AEF-54CF-406D-9776-FD47CAB98902}" sibTransId="{29E03086-2B09-46E7-B438-9F309E69127D}"/>
    <dgm:cxn modelId="{8AF3D351-E670-430B-AFC2-F14864BA8F29}" type="presOf" srcId="{4CF4433C-B199-4E86-B828-5D9C3141F1FB}" destId="{13765701-823C-431F-A80B-B4CDD695AC1B}" srcOrd="0" destOrd="1" presId="urn:microsoft.com/office/officeart/2005/8/layout/default#4"/>
    <dgm:cxn modelId="{27534571-188A-44EC-AE08-522C527003F7}" type="presOf" srcId="{F0DFFA59-8473-4854-8381-32DEEECFA809}" destId="{4B9AB0DC-4F4E-40EA-8094-5193398EECEC}" srcOrd="0" destOrd="2" presId="urn:microsoft.com/office/officeart/2005/8/layout/default#4"/>
    <dgm:cxn modelId="{0D9E928C-D9D4-44AD-8E15-AA171EEEE11E}" type="presOf" srcId="{CE0CA04D-09A0-4147-86C5-1F874B1B7EA1}" destId="{13765701-823C-431F-A80B-B4CDD695AC1B}" srcOrd="0" destOrd="2" presId="urn:microsoft.com/office/officeart/2005/8/layout/default#4"/>
    <dgm:cxn modelId="{E24A9974-94A2-4585-8DBA-335A17866CBD}" type="presOf" srcId="{690B0414-5992-40D2-9CDB-1ECC708D3E3A}" destId="{4B9AB0DC-4F4E-40EA-8094-5193398EECEC}" srcOrd="0" destOrd="0" presId="urn:microsoft.com/office/officeart/2005/8/layout/default#4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FC77BAE0-34F0-405A-90C3-EC0C5C74DAF2}" type="presOf" srcId="{707D9D9E-E836-4525-83EC-4EC090D90954}" destId="{4B9AB0DC-4F4E-40EA-8094-5193398EECEC}" srcOrd="0" destOrd="4" presId="urn:microsoft.com/office/officeart/2005/8/layout/default#4"/>
    <dgm:cxn modelId="{039DAD59-C09B-4BB9-A204-D3438B9014EF}" type="presOf" srcId="{705165A5-4165-4563-B8B9-1EC365A56496}" destId="{4B9AB0DC-4F4E-40EA-8094-5193398EECEC}" srcOrd="0" destOrd="3" presId="urn:microsoft.com/office/officeart/2005/8/layout/default#4"/>
    <dgm:cxn modelId="{932C0C01-A53A-4B89-A4B5-0E0C0636C648}" type="presOf" srcId="{F0BF256F-9AC7-4E6F-8D90-5683085198DB}" destId="{C98E51A0-692C-4FD7-B3E3-0795252D5ACC}" srcOrd="0" destOrd="0" presId="urn:microsoft.com/office/officeart/2005/8/layout/default#4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1949768D-E75A-4D5B-90DD-E3E917DBCDD8}" type="presOf" srcId="{8E09A2B2-B4E6-4637-9034-451D5C167BAD}" destId="{4B9AB0DC-4F4E-40EA-8094-5193398EECEC}" srcOrd="0" destOrd="5" presId="urn:microsoft.com/office/officeart/2005/8/layout/default#4"/>
    <dgm:cxn modelId="{0AC8384B-2523-4BA3-B4A7-05130F539E94}" srcId="{690B0414-5992-40D2-9CDB-1ECC708D3E3A}" destId="{705165A5-4165-4563-B8B9-1EC365A56496}" srcOrd="2" destOrd="0" parTransId="{D99D3177-33F4-4740-85E2-029D9BB447FF}" sibTransId="{2F1E7842-8055-410F-B9B2-DEAF29EA61FD}"/>
    <dgm:cxn modelId="{E40FFAF3-4D88-4354-B4FC-A132143844FD}" type="presOf" srcId="{65C97021-BD04-4DF4-902F-CA7B4960ADAE}" destId="{4B9AB0DC-4F4E-40EA-8094-5193398EECEC}" srcOrd="0" destOrd="1" presId="urn:microsoft.com/office/officeart/2005/8/layout/default#4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C73BCA10-BB04-4151-953D-8286442177AE}" srcId="{690B0414-5992-40D2-9CDB-1ECC708D3E3A}" destId="{707D9D9E-E836-4525-83EC-4EC090D90954}" srcOrd="3" destOrd="0" parTransId="{3E82F3EE-1D94-4F3B-894D-BF9AA8777068}" sibTransId="{63878FA4-6EC3-4367-B261-B548C046F660}"/>
    <dgm:cxn modelId="{B0DFFB06-86FC-424C-9ECC-6C00A9E19299}" srcId="{DC19DF25-2C40-4B87-AD20-48AF10323ABE}" destId="{CE0CA04D-09A0-4147-86C5-1F874B1B7EA1}" srcOrd="1" destOrd="0" parTransId="{3F66656E-F1A7-4658-8C07-53FB55B07278}" sibTransId="{5B1154B6-1B23-40AC-BF5F-4E6B1062CE73}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2E39CE3F-46CF-4886-A3A0-8B672C830BC3}" type="presOf" srcId="{DC19DF25-2C40-4B87-AD20-48AF10323ABE}" destId="{13765701-823C-431F-A80B-B4CDD695AC1B}" srcOrd="0" destOrd="0" presId="urn:microsoft.com/office/officeart/2005/8/layout/default#4"/>
    <dgm:cxn modelId="{673C0B55-C81D-4FFD-906E-957C131DC7EA}" type="presParOf" srcId="{C98E51A0-692C-4FD7-B3E3-0795252D5ACC}" destId="{4B9AB0DC-4F4E-40EA-8094-5193398EECEC}" srcOrd="0" destOrd="0" presId="urn:microsoft.com/office/officeart/2005/8/layout/default#4"/>
    <dgm:cxn modelId="{D91209DE-4307-46BB-9BC7-E64FCE1C993F}" type="presParOf" srcId="{C98E51A0-692C-4FD7-B3E3-0795252D5ACC}" destId="{CC74B67C-724E-4B97-9C9D-E8450545DBED}" srcOrd="1" destOrd="0" presId="urn:microsoft.com/office/officeart/2005/8/layout/default#4"/>
    <dgm:cxn modelId="{C8F0CE22-12B8-4CA1-9978-A1BBE34AFBCC}" type="presParOf" srcId="{C98E51A0-692C-4FD7-B3E3-0795252D5ACC}" destId="{13765701-823C-431F-A80B-B4CDD695AC1B}" srcOrd="2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FD0787-E8F8-4300-B7DE-234F1B73E9A8}">
      <dsp:nvSpPr>
        <dsp:cNvPr id="0" name=""/>
        <dsp:cNvSpPr/>
      </dsp:nvSpPr>
      <dsp:spPr>
        <a:xfrm>
          <a:off x="0" y="0"/>
          <a:ext cx="8572560" cy="5572164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9525" cap="flat" cmpd="sng" algn="ctr">
          <a:noFill/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Інститут</a:t>
          </a:r>
          <a:r>
            <a:rPr lang="uk-UA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 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інженерів  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електротехніки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 та 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електроніки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 (англ. 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    </a:t>
          </a: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Institute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 of </a:t>
          </a: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Electrical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 and </a:t>
          </a: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Electronics Engineers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, IEEE) - 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міжнародна організація інженерів у галузі </a:t>
          </a:r>
          <a:r>
            <a:rPr lang="uk-UA" sz="2400" b="0" kern="1200" dirty="0" smtClean="0">
              <a:latin typeface="Times New Roman" pitchFamily="18" charset="0"/>
              <a:cs typeface="Times New Roman" pitchFamily="18" charset="0"/>
            </a:rPr>
            <a:t>електротехніки,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радіоелектроніки, комп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’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ютерній сфері та суміжних галузях науки і техніки. Світовий лідер в галузі розробки стандартів з</a:t>
          </a:r>
          <a:r>
            <a:rPr lang="uk-UA" sz="2400" b="0" kern="1200" dirty="0" smtClean="0">
              <a:latin typeface="Times New Roman" pitchFamily="18" charset="0"/>
              <a:cs typeface="Times New Roman" pitchFamily="18" charset="0"/>
            </a:rPr>
            <a:t> електроніки та</a:t>
          </a:r>
          <a:r>
            <a:rPr lang="en-US" sz="2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b="0" kern="1200" dirty="0" smtClean="0">
              <a:latin typeface="Times New Roman" pitchFamily="18" charset="0"/>
              <a:cs typeface="Times New Roman" pitchFamily="18" charset="0"/>
            </a:rPr>
            <a:t>електротехніки</a:t>
          </a:r>
          <a:endParaRPr lang="uk-UA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28865"/>
        <a:ext cx="8572560" cy="2228865"/>
      </dsp:txXfrm>
    </dsp:sp>
    <dsp:sp modelId="{5E2F7860-5747-4E11-8D02-AA13E8C0E918}">
      <dsp:nvSpPr>
        <dsp:cNvPr id="0" name=""/>
        <dsp:cNvSpPr/>
      </dsp:nvSpPr>
      <dsp:spPr>
        <a:xfrm>
          <a:off x="1821671" y="482364"/>
          <a:ext cx="5072092" cy="1875087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776AB3F-E412-4C79-B02E-5488613A1709}">
      <dsp:nvSpPr>
        <dsp:cNvPr id="0" name=""/>
        <dsp:cNvSpPr/>
      </dsp:nvSpPr>
      <dsp:spPr>
        <a:xfrm>
          <a:off x="354259" y="4572030"/>
          <a:ext cx="7886755" cy="835824"/>
        </a:xfrm>
        <a:prstGeom prst="leftRightArrow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5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1162" y="372579"/>
          <a:ext cx="4433667" cy="2541013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Н. М. Стукальська,     “Оптимізація процесу подрібнення м’ясної сировини з курятини на основі комплексного показника якості”, дис.  канд. техн. наук, Нац. ун-т харч. технол., 2018.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62" y="372579"/>
        <a:ext cx="4433667" cy="2541013"/>
      </dsp:txXfrm>
    </dsp:sp>
    <dsp:sp modelId="{13765701-823C-431F-A80B-B4CDD695AC1B}">
      <dsp:nvSpPr>
        <dsp:cNvPr id="0" name=""/>
        <dsp:cNvSpPr/>
      </dsp:nvSpPr>
      <dsp:spPr>
        <a:xfrm>
          <a:off x="4824403" y="372508"/>
          <a:ext cx="3961308" cy="2541154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N. Kawasaki, “Parametric study of thermal and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chemical nonequilibrium nozzle flow”, 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/>
          </a:r>
          <a:b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</a:b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master’s thesis,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Dept. Electron. Eng., Osaka Univ., Osaka, Japan, 1993.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24403" y="372508"/>
        <a:ext cx="3961308" cy="254115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1379" y="49216"/>
          <a:ext cx="4171980" cy="3187739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А. О. Башта та Н. П. Івчук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Використання нетрадиційної інуліновмісної сировини в технологіях оздоровчих харчових продуктів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, у </a:t>
          </a:r>
          <a:r>
            <a:rPr lang="uk-UA" sz="1800" i="1" kern="1200" noProof="0" dirty="0" smtClean="0">
              <a:latin typeface="Times New Roman" pitchFamily="18" charset="0"/>
              <a:cs typeface="Times New Roman" pitchFamily="18" charset="0"/>
            </a:rPr>
            <a:t>V міжн. спец. наук.-практ. конф. Ресурсо- та енергоощадні технології виробництва і пакування харчової продукції - основні засади її конкурентоздатності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, Київ, 2016, </a:t>
          </a:r>
          <a:b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</a:b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с. 112-114.</a:t>
          </a:r>
          <a:endParaRPr lang="uk-UA" sz="18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79" y="49216"/>
        <a:ext cx="4171980" cy="3187739"/>
      </dsp:txXfrm>
    </dsp:sp>
    <dsp:sp modelId="{13765701-823C-431F-A80B-B4CDD695AC1B}">
      <dsp:nvSpPr>
        <dsp:cNvPr id="0" name=""/>
        <dsp:cNvSpPr/>
      </dsp:nvSpPr>
      <dsp:spPr>
        <a:xfrm>
          <a:off x="4604123" y="71430"/>
          <a:ext cx="4181371" cy="3143310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D. Page, A. Koschan, and M. Abidi, “Perception-Based 3D Triangle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Mesh Segmentation using Fast Marching Watersheds,” in </a:t>
          </a:r>
          <a:r>
            <a:rPr lang="en-US" sz="18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Proc. Of</a:t>
          </a:r>
          <a:r>
            <a:rPr lang="uk-UA" sz="18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IEEE Computer Society Conference on Computer Vision and Pattern</a:t>
          </a:r>
          <a:r>
            <a:rPr lang="uk-UA" sz="18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Recognition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Madison, WI, USA, 2003, pp. 27-32.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04123" y="71430"/>
        <a:ext cx="4181371" cy="314331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1379" y="49216"/>
          <a:ext cx="4171980" cy="3187739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Верховна Рада України. 2 сесія. (Груд. 23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 2015). </a:t>
          </a:r>
          <a:r>
            <a:rPr lang="ru-RU" sz="1800" i="1" kern="1200" noProof="0" dirty="0" smtClean="0">
              <a:latin typeface="Times New Roman" pitchFamily="18" charset="0"/>
              <a:cs typeface="Times New Roman" pitchFamily="18" charset="0"/>
            </a:rPr>
            <a:t>Закон № 901-VIII, Про внесення змін до деяких законодавчих актів України у зв’язку з прийняттям Закону України "Про Національну </a:t>
          </a:r>
          <a:r>
            <a:rPr lang="uk-UA" sz="1800" i="1" kern="1200" noProof="0" dirty="0" smtClean="0">
              <a:latin typeface="Times New Roman" pitchFamily="18" charset="0"/>
              <a:cs typeface="Times New Roman" pitchFamily="18" charset="0"/>
            </a:rPr>
            <a:t>поліцію". 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[Електронний ресурс]. Доступно: 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http://zakon0.rada.gov.ua/laws/show/901-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19/paran38#n38. [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Дата звернення Лист. 14, 2016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]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18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79" y="49216"/>
        <a:ext cx="4171980" cy="3187739"/>
      </dsp:txXfrm>
    </dsp:sp>
    <dsp:sp modelId="{13765701-823C-431F-A80B-B4CDD695AC1B}">
      <dsp:nvSpPr>
        <dsp:cNvPr id="0" name=""/>
        <dsp:cNvSpPr/>
      </dsp:nvSpPr>
      <dsp:spPr>
        <a:xfrm>
          <a:off x="4604123" y="71430"/>
          <a:ext cx="4181371" cy="3143310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U.S. House. 102nd Congress, 1st Session. (Jan.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11,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1991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). H</a:t>
          </a:r>
          <a:r>
            <a:rPr lang="en-US" sz="18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Con. Res. 1, </a:t>
          </a:r>
          <a:r>
            <a:rPr lang="en-US" sz="1800" i="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Sense of the Congress on Approval</a:t>
          </a:r>
          <a:r>
            <a:rPr lang="uk-UA" sz="1800" i="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of Military Action.</a:t>
          </a:r>
          <a:r>
            <a:rPr lang="en-US" sz="18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[Online]. Available: LEXIS Library: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GENFED File: BILLS. [Accessed Nov. 14, 2007].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04123" y="71430"/>
        <a:ext cx="4181371" cy="314331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1379" y="49216"/>
          <a:ext cx="4171980" cy="3187739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Л. П. Рева, Ю. Г. Береза, С. А. Шульга, та О. В.  Голована 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Спосіб очищення сиропу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i="1" kern="1200" noProof="0" dirty="0" smtClean="0">
              <a:latin typeface="Times New Roman" pitchFamily="18" charset="0"/>
              <a:cs typeface="Times New Roman" pitchFamily="18" charset="0"/>
            </a:rPr>
            <a:t>Патент № 113481 С13В 20/12 № 2016 08520, </a:t>
          </a:r>
          <a:r>
            <a:rPr lang="ru-RU" sz="1800" i="0" kern="1200" noProof="0" dirty="0" smtClean="0">
              <a:latin typeface="Times New Roman" pitchFamily="18" charset="0"/>
              <a:cs typeface="Times New Roman" pitchFamily="18" charset="0"/>
            </a:rPr>
            <a:t>Серп.</a:t>
          </a:r>
          <a:r>
            <a:rPr lang="ru-RU" sz="1800" i="1" kern="12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02,  2016</a:t>
          </a:r>
          <a:endParaRPr lang="uk-UA" sz="18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79" y="49216"/>
        <a:ext cx="4171980" cy="3187739"/>
      </dsp:txXfrm>
    </dsp:sp>
    <dsp:sp modelId="{13765701-823C-431F-A80B-B4CDD695AC1B}">
      <dsp:nvSpPr>
        <dsp:cNvPr id="0" name=""/>
        <dsp:cNvSpPr/>
      </dsp:nvSpPr>
      <dsp:spPr>
        <a:xfrm>
          <a:off x="4604123" y="71430"/>
          <a:ext cx="4181371" cy="3143310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J. Armstrong, “Methods and apparatus for generation and transmission of optical signals”, </a:t>
          </a:r>
          <a:r>
            <a:rPr lang="en-US" sz="18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U.S. Patent 7 796 898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en-US" sz="1800" kern="1200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Sept. 14, 2010.</a:t>
          </a:r>
          <a:endParaRPr lang="uk-UA" sz="1800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04123" y="71430"/>
        <a:ext cx="4181371" cy="314331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1357" y="110839"/>
          <a:ext cx="4104143" cy="3135906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В. Пасічник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Автоматизована система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проектування спіральних свердел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, НТУУ КПІ, 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Київ, Д/б №2644-п, 2014.</a:t>
          </a:r>
          <a:endParaRPr lang="uk-UA" sz="18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57" y="110839"/>
        <a:ext cx="4104143" cy="3135906"/>
      </dsp:txXfrm>
    </dsp:sp>
    <dsp:sp modelId="{13765701-823C-431F-A80B-B4CDD695AC1B}">
      <dsp:nvSpPr>
        <dsp:cNvPr id="0" name=""/>
        <dsp:cNvSpPr/>
      </dsp:nvSpPr>
      <dsp:spPr>
        <a:xfrm>
          <a:off x="4529259" y="132693"/>
          <a:ext cx="4113381" cy="3092199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E.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E. Reber, R.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L. Michell, and C.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J. Carter, “Oxygen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absorption in the earth’s atmosphere”, Aerospace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Corp., Los Angeles, CA, USA, Tech. Rep. TR-0200</a:t>
          </a:r>
          <a:r>
            <a:rPr lang="uk-UA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(4230-46)-3, </a:t>
          </a:r>
          <a:r>
            <a:rPr lang="en-US" sz="1800" kern="1200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Nov. 1988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29259" y="132693"/>
        <a:ext cx="4113381" cy="309219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1357" y="110839"/>
          <a:ext cx="4104143" cy="3135906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С. С. Колесникова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Вопросы качества сгущенного молока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i="1" kern="1200" noProof="0" dirty="0" smtClean="0">
              <a:latin typeface="Times New Roman" pitchFamily="18" charset="0"/>
              <a:cs typeface="Times New Roman" pitchFamily="18" charset="0"/>
            </a:rPr>
            <a:t>Молочное дело, </a:t>
          </a:r>
          <a:r>
            <a:rPr lang="ru-RU" sz="1800" kern="1200" noProof="0" dirty="0" smtClean="0">
              <a:latin typeface="Times New Roman" pitchFamily="18" charset="0"/>
              <a:cs typeface="Times New Roman" pitchFamily="18" charset="0"/>
            </a:rPr>
            <a:t> № 3, с. 12-14, 2011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[Електронний ресурс]. Доступно: 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http://dspace.nuft.edu.ua/jspui/handle/123456789/9081. [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Дата звернення Лист. 14, 2016</a:t>
          </a:r>
          <a:r>
            <a:rPr lang="en-US" sz="1800" kern="1200" noProof="0" dirty="0" smtClean="0">
              <a:latin typeface="Times New Roman" pitchFamily="18" charset="0"/>
              <a:cs typeface="Times New Roman" pitchFamily="18" charset="0"/>
            </a:rPr>
            <a:t>]</a:t>
          </a:r>
          <a:r>
            <a:rPr lang="uk-UA" sz="1800" kern="1200" noProof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18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57" y="110839"/>
        <a:ext cx="4104143" cy="3135906"/>
      </dsp:txXfrm>
    </dsp:sp>
    <dsp:sp modelId="{13765701-823C-431F-A80B-B4CDD695AC1B}">
      <dsp:nvSpPr>
        <dsp:cNvPr id="0" name=""/>
        <dsp:cNvSpPr/>
      </dsp:nvSpPr>
      <dsp:spPr>
        <a:xfrm>
          <a:off x="4529259" y="132693"/>
          <a:ext cx="4113381" cy="3092199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R. Crow and Open Society Institute (Aug. 2004). </a:t>
          </a:r>
          <a:r>
            <a:rPr lang="en-US" sz="18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 Guide to Institutional Repository Software </a:t>
          </a:r>
          <a:r>
            <a:rPr lang="en-US" sz="18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(3rd ed.) [Online]. Available: http://www.opensocietyfoundations.org/openaccess/pdf/OSI_Guide_to_IR_Software_v3.pdf. [Accessed Nov. 14, 2007].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29259" y="132693"/>
        <a:ext cx="4113381" cy="30921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9EB075-7171-4C8A-A850-8E385FEA3D8B}">
      <dsp:nvSpPr>
        <dsp:cNvPr id="0" name=""/>
        <dsp:cNvSpPr/>
      </dsp:nvSpPr>
      <dsp:spPr>
        <a:xfrm>
          <a:off x="0" y="214313"/>
          <a:ext cx="5143536" cy="5143536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lumMod val="20000"/>
            <a:lumOff val="80000"/>
          </a:schemeClr>
        </a:solidFill>
        <a:ln w="9525" cap="flat" cmpd="sng" algn="ctr">
          <a:noFill/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EDDDC923-E419-4016-97DD-1D9C8DDF4DB8}">
      <dsp:nvSpPr>
        <dsp:cNvPr id="0" name=""/>
        <dsp:cNvSpPr/>
      </dsp:nvSpPr>
      <dsp:spPr>
        <a:xfrm>
          <a:off x="2571768" y="214313"/>
          <a:ext cx="6000791" cy="5143536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571768" y="214313"/>
        <a:ext cx="6000791" cy="2443179"/>
      </dsp:txXfrm>
    </dsp:sp>
    <dsp:sp modelId="{F5FF4784-545E-427A-9DED-E4687AA7A2C5}">
      <dsp:nvSpPr>
        <dsp:cNvPr id="0" name=""/>
        <dsp:cNvSpPr/>
      </dsp:nvSpPr>
      <dsp:spPr>
        <a:xfrm>
          <a:off x="1350178" y="2657493"/>
          <a:ext cx="2443179" cy="2443179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noFill/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5C831C8A-9512-4F5A-A096-395C6EF5CA72}">
      <dsp:nvSpPr>
        <dsp:cNvPr id="0" name=""/>
        <dsp:cNvSpPr/>
      </dsp:nvSpPr>
      <dsp:spPr>
        <a:xfrm>
          <a:off x="2571768" y="2657493"/>
          <a:ext cx="6000791" cy="2443179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Сфера застосування 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інженерія, електроніка, телекомунікації, інформатика та інформаційні технології</a:t>
          </a:r>
          <a:endParaRPr lang="uk-U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71768" y="2657493"/>
        <a:ext cx="6000791" cy="24431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04E25B-6E18-43DF-B517-D064B5C8B4F3}">
      <dsp:nvSpPr>
        <dsp:cNvPr id="0" name=""/>
        <dsp:cNvSpPr/>
      </dsp:nvSpPr>
      <dsp:spPr>
        <a:xfrm>
          <a:off x="2736" y="18609"/>
          <a:ext cx="3609218" cy="1036800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noFill/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600" kern="1200" dirty="0"/>
        </a:p>
      </dsp:txBody>
      <dsp:txXfrm>
        <a:off x="2736" y="18609"/>
        <a:ext cx="3609218" cy="1036800"/>
      </dsp:txXfrm>
    </dsp:sp>
    <dsp:sp modelId="{6CDCBE29-1F87-49C7-910C-04EEF8C599DE}">
      <dsp:nvSpPr>
        <dsp:cNvPr id="0" name=""/>
        <dsp:cNvSpPr/>
      </dsp:nvSpPr>
      <dsp:spPr>
        <a:xfrm>
          <a:off x="18291" y="1055409"/>
          <a:ext cx="3578108" cy="2569320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3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як зазначалося раніше…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[3]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Ця теорія була вперше висунута в 1987 році [1]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91" y="1055409"/>
        <a:ext cx="3578108" cy="2569320"/>
      </dsp:txXfrm>
    </dsp:sp>
    <dsp:sp modelId="{F839F99D-DB92-4E0F-9F8A-486DBADFFCB0}">
      <dsp:nvSpPr>
        <dsp:cNvPr id="0" name=""/>
        <dsp:cNvSpPr/>
      </dsp:nvSpPr>
      <dsp:spPr>
        <a:xfrm>
          <a:off x="4142913" y="18609"/>
          <a:ext cx="3993974" cy="1036800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noFill/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Цитата</a:t>
          </a: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 береться в лапки</a:t>
          </a:r>
          <a:endParaRPr lang="uk-UA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42913" y="18609"/>
        <a:ext cx="3993974" cy="1036800"/>
      </dsp:txXfrm>
    </dsp:sp>
    <dsp:sp modelId="{41E9BB0B-9C51-42F5-97AD-0B5082651B6A}">
      <dsp:nvSpPr>
        <dsp:cNvPr id="0" name=""/>
        <dsp:cNvSpPr/>
      </dsp:nvSpPr>
      <dsp:spPr>
        <a:xfrm>
          <a:off x="4138606" y="1055409"/>
          <a:ext cx="4002589" cy="2569320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“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. . .end of the line for my research [13].</a:t>
          </a:r>
          <a:r>
            <a:rPr lang="en-US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”</a:t>
          </a:r>
          <a:endParaRPr lang="uk-UA" sz="20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“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Several recent studies [3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], [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4], [15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], [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22] have suggested that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...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”</a:t>
          </a:r>
          <a:endParaRPr lang="uk-UA" sz="20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38606" y="1055409"/>
        <a:ext cx="4002589" cy="25693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95E9A4-DF3F-4A71-96EB-4B0BA711EF1E}">
      <dsp:nvSpPr>
        <dsp:cNvPr id="0" name=""/>
        <dsp:cNvSpPr/>
      </dsp:nvSpPr>
      <dsp:spPr>
        <a:xfrm>
          <a:off x="0" y="0"/>
          <a:ext cx="4786345" cy="4786345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5">
                <a:tint val="98000"/>
                <a:shade val="25000"/>
                <a:satMod val="250000"/>
              </a:schemeClr>
            </a:gs>
            <a:gs pos="68000">
              <a:schemeClr val="accent5">
                <a:tint val="86000"/>
                <a:satMod val="115000"/>
              </a:schemeClr>
            </a:gs>
            <a:gs pos="100000">
              <a:schemeClr val="accent5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  <dsp:sp modelId="{15AF278E-A7BB-434B-A8E7-34A21516584E}">
      <dsp:nvSpPr>
        <dsp:cNvPr id="0" name=""/>
        <dsp:cNvSpPr/>
      </dsp:nvSpPr>
      <dsp:spPr>
        <a:xfrm>
          <a:off x="2393172" y="0"/>
          <a:ext cx="6107948" cy="4786345"/>
        </a:xfrm>
        <a:prstGeom prst="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Список використаних джерел розміщується в кінці роботи на окремій сторінці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93172" y="0"/>
        <a:ext cx="6107948" cy="1017098"/>
      </dsp:txXfrm>
    </dsp:sp>
    <dsp:sp modelId="{5D4E76C8-041D-44C6-896B-64E0CBE6A23A}">
      <dsp:nvSpPr>
        <dsp:cNvPr id="0" name=""/>
        <dsp:cNvSpPr/>
      </dsp:nvSpPr>
      <dsp:spPr>
        <a:xfrm>
          <a:off x="628207" y="1017098"/>
          <a:ext cx="3529930" cy="3529930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5">
                <a:tint val="70000"/>
                <a:satMod val="130000"/>
              </a:schemeClr>
            </a:gs>
            <a:gs pos="43000">
              <a:schemeClr val="accent5">
                <a:tint val="44000"/>
                <a:satMod val="165000"/>
              </a:schemeClr>
            </a:gs>
            <a:gs pos="93000">
              <a:schemeClr val="accent5">
                <a:tint val="15000"/>
                <a:satMod val="165000"/>
              </a:schemeClr>
            </a:gs>
            <a:gs pos="100000">
              <a:schemeClr val="accent5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5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5EF695F7-8B46-4E02-9625-BA102AFEDA8B}">
      <dsp:nvSpPr>
        <dsp:cNvPr id="0" name=""/>
        <dsp:cNvSpPr/>
      </dsp:nvSpPr>
      <dsp:spPr>
        <a:xfrm>
          <a:off x="2393172" y="1017098"/>
          <a:ext cx="6107948" cy="3529930"/>
        </a:xfrm>
        <a:prstGeom prst="rect">
          <a:avLst/>
        </a:prstGeom>
        <a:gradFill rotWithShape="1">
          <a:gsLst>
            <a:gs pos="0">
              <a:schemeClr val="accent5">
                <a:tint val="70000"/>
                <a:satMod val="130000"/>
              </a:schemeClr>
            </a:gs>
            <a:gs pos="43000">
              <a:schemeClr val="accent5">
                <a:tint val="44000"/>
                <a:satMod val="165000"/>
              </a:schemeClr>
            </a:gs>
            <a:gs pos="93000">
              <a:schemeClr val="accent5">
                <a:tint val="15000"/>
                <a:satMod val="165000"/>
              </a:schemeClr>
            </a:gs>
            <a:gs pos="100000">
              <a:schemeClr val="accent5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noFill/>
          <a:prstDash val="solid"/>
        </a:ln>
        <a:effectLst>
          <a:outerShdw blurRad="57150" dist="38100" dir="5400000" algn="ctr" rotWithShape="0">
            <a:schemeClr val="accent5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Список надає інформацію, необхідну для того, щоб знайти і отримати будь-яке джерело, процитоване в тексті документа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93172" y="1017098"/>
        <a:ext cx="6107948" cy="1017098"/>
      </dsp:txXfrm>
    </dsp:sp>
    <dsp:sp modelId="{298F4CE8-E9C3-4FE5-90D3-AA69EC278DE0}">
      <dsp:nvSpPr>
        <dsp:cNvPr id="0" name=""/>
        <dsp:cNvSpPr/>
      </dsp:nvSpPr>
      <dsp:spPr>
        <a:xfrm>
          <a:off x="1256415" y="2034197"/>
          <a:ext cx="2273514" cy="2273514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1E761628-3C78-46C2-B174-75E30E554F75}">
      <dsp:nvSpPr>
        <dsp:cNvPr id="0" name=""/>
        <dsp:cNvSpPr/>
      </dsp:nvSpPr>
      <dsp:spPr>
        <a:xfrm>
          <a:off x="2393172" y="2034197"/>
          <a:ext cx="6107948" cy="2273514"/>
        </a:xfrm>
        <a:prstGeom prst="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Кожне джерело, процитоване в роботі, має з'явитися у списку використаних джерел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93172" y="2034197"/>
        <a:ext cx="6107948" cy="1017098"/>
      </dsp:txXfrm>
    </dsp:sp>
    <dsp:sp modelId="{61113A17-3FB3-44E4-A149-6FFDC5446424}">
      <dsp:nvSpPr>
        <dsp:cNvPr id="0" name=""/>
        <dsp:cNvSpPr/>
      </dsp:nvSpPr>
      <dsp:spPr>
        <a:xfrm>
          <a:off x="1884623" y="3051295"/>
          <a:ext cx="1017098" cy="101709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shade val="50000"/>
                <a:hueOff val="-120118"/>
                <a:satOff val="-8824"/>
                <a:lumOff val="23969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shade val="50000"/>
                <a:hueOff val="-120118"/>
                <a:satOff val="-8824"/>
                <a:lumOff val="23969"/>
                <a:alphaOff val="0"/>
                <a:tint val="86000"/>
                <a:satMod val="115000"/>
              </a:schemeClr>
            </a:gs>
            <a:gs pos="100000">
              <a:schemeClr val="accent5">
                <a:shade val="50000"/>
                <a:hueOff val="-120118"/>
                <a:satOff val="-8824"/>
                <a:lumOff val="2396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shade val="50000"/>
              <a:hueOff val="-120118"/>
              <a:satOff val="-8824"/>
              <a:lumOff val="23969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3BF372-7075-4A5A-AAAE-CC67200C130D}">
      <dsp:nvSpPr>
        <dsp:cNvPr id="0" name=""/>
        <dsp:cNvSpPr/>
      </dsp:nvSpPr>
      <dsp:spPr>
        <a:xfrm>
          <a:off x="2393172" y="3051295"/>
          <a:ext cx="6107948" cy="1017098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Кожен запис у списку використаних джерел має бути згаданим в тексті роботи</a:t>
          </a:r>
          <a:r>
            <a:rPr lang="uk-UA" sz="2100" kern="1200" dirty="0" smtClean="0"/>
            <a:t> </a:t>
          </a:r>
          <a:endParaRPr lang="en-US" sz="2100" kern="1200" dirty="0"/>
        </a:p>
      </dsp:txBody>
      <dsp:txXfrm>
        <a:off x="2393172" y="3051295"/>
        <a:ext cx="6107948" cy="10170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0A21A-9007-4970-B486-4667EF15A543}">
      <dsp:nvSpPr>
        <dsp:cNvPr id="0" name=""/>
        <dsp:cNvSpPr/>
      </dsp:nvSpPr>
      <dsp:spPr>
        <a:xfrm>
          <a:off x="0" y="243"/>
          <a:ext cx="8643998" cy="1216800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2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Назва списку використаних джерел – 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Посилання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Reference)</a:t>
          </a:r>
          <a:endParaRPr lang="uk-UA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99" y="59642"/>
        <a:ext cx="8525200" cy="1098002"/>
      </dsp:txXfrm>
    </dsp:sp>
    <dsp:sp modelId="{44EA48CC-5386-48C7-AD96-093FA0AF342A}">
      <dsp:nvSpPr>
        <dsp:cNvPr id="0" name=""/>
        <dsp:cNvSpPr/>
      </dsp:nvSpPr>
      <dsp:spPr>
        <a:xfrm>
          <a:off x="0" y="1404244"/>
          <a:ext cx="8643998" cy="121680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9525" cap="flat" cmpd="sng" algn="ctr">
          <a:solidFill>
            <a:schemeClr val="accent5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Заголовок вирівнюється по центру або по лівому краю </a:t>
          </a:r>
          <a:endParaRPr lang="uk-U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99" y="1463643"/>
        <a:ext cx="8525200" cy="1098002"/>
      </dsp:txXfrm>
    </dsp:sp>
    <dsp:sp modelId="{F03449F4-5EA0-4C0F-9B56-151D10447291}">
      <dsp:nvSpPr>
        <dsp:cNvPr id="0" name=""/>
        <dsp:cNvSpPr/>
      </dsp:nvSpPr>
      <dsp:spPr>
        <a:xfrm>
          <a:off x="0" y="2808244"/>
          <a:ext cx="8643998" cy="1216800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Джерела нумеруються та організовуються в переліку посилань у порядку їх згадування в тексті </a:t>
          </a:r>
          <a:endParaRPr lang="uk-UA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99" y="2867643"/>
        <a:ext cx="8525200" cy="1098002"/>
      </dsp:txXfrm>
    </dsp:sp>
    <dsp:sp modelId="{D258FEA1-2111-4E7D-B92C-A6C76041103F}">
      <dsp:nvSpPr>
        <dsp:cNvPr id="0" name=""/>
        <dsp:cNvSpPr/>
      </dsp:nvSpPr>
      <dsp:spPr>
        <a:xfrm>
          <a:off x="0" y="4212244"/>
          <a:ext cx="8643998" cy="1216800"/>
        </a:xfrm>
        <a:prstGeom prst="roundRect">
          <a:avLst/>
        </a:prstGeom>
        <a:solidFill>
          <a:schemeClr val="tx2">
            <a:lumMod val="10000"/>
            <a:lumOff val="90000"/>
          </a:schemeClr>
        </a:solidFill>
        <a:ln w="9525" cap="flat" cmpd="sng" algn="ctr">
          <a:solidFill>
            <a:schemeClr val="tx2">
              <a:lumMod val="10000"/>
              <a:lumOff val="90000"/>
            </a:schemeClr>
          </a:solidFill>
          <a:prstDash val="solid"/>
        </a:ln>
        <a:effectLst>
          <a:outerShdw blurRad="57150" dist="38100" dir="5400000" algn="ctr" rotWithShape="0">
            <a:schemeClr val="dk1"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Порядковий номер зазначається виключно у квадратних дужках перед 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бібліографічним описом</a:t>
          </a:r>
          <a:r>
            <a:rPr lang="en-US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4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[1]</a:t>
          </a:r>
          <a:endParaRPr lang="uk-UA" sz="24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399" y="4271643"/>
        <a:ext cx="8525200" cy="10980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1063" y="469753"/>
          <a:ext cx="4149194" cy="2489516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И. Ф. Малежик, 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В. П. Тарлев</a:t>
          </a: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та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А. С. Лупашко</a:t>
          </a: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r>
            <a:rPr lang="ru-RU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Конвективно-высокочастотная сушка косточковых фруктов</a:t>
          </a:r>
          <a:r>
            <a:rPr lang="en-US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ru-RU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Кишинэу, Молдова: Техн. ун-т Молдовы, 2005.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63" y="469753"/>
        <a:ext cx="4149194" cy="2489516"/>
      </dsp:txXfrm>
    </dsp:sp>
    <dsp:sp modelId="{13765701-823C-431F-A80B-B4CDD695AC1B}">
      <dsp:nvSpPr>
        <dsp:cNvPr id="0" name=""/>
        <dsp:cNvSpPr/>
      </dsp:nvSpPr>
      <dsp:spPr>
        <a:xfrm>
          <a:off x="4565177" y="469753"/>
          <a:ext cx="4149194" cy="2489516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K.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M. Luk </a:t>
          </a:r>
          <a:r>
            <a:rPr lang="en-US" sz="2000" b="1" kern="1200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and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K.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W. Leung (eds.), </a:t>
          </a:r>
          <a:r>
            <a:rPr lang="en-US" sz="20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Dielectric Resonator Antennas.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Baldock, England: Research Studies Press, 2003 .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65177" y="469753"/>
        <a:ext cx="4149194" cy="24895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1063" y="469753"/>
          <a:ext cx="4149194" cy="2489516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В. І. Дробот 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та ін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i="1" kern="1200" dirty="0" smtClean="0">
              <a:latin typeface="Times New Roman" pitchFamily="18" charset="0"/>
              <a:cs typeface="Times New Roman" pitchFamily="18" charset="0"/>
            </a:rPr>
            <a:t>Інноваційні технології дієтичних та оздоровчих хлібобулочних виробів.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Київ: Кондор, 2016.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63" y="469753"/>
        <a:ext cx="4149194" cy="2489516"/>
      </dsp:txXfrm>
    </dsp:sp>
    <dsp:sp modelId="{13765701-823C-431F-A80B-B4CDD695AC1B}">
      <dsp:nvSpPr>
        <dsp:cNvPr id="0" name=""/>
        <dsp:cNvSpPr/>
      </dsp:nvSpPr>
      <dsp:spPr>
        <a:xfrm>
          <a:off x="4565177" y="469753"/>
          <a:ext cx="4149194" cy="2489516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J. Habyarimana et al., </a:t>
          </a:r>
          <a:r>
            <a:rPr lang="en-US" sz="20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Coethnicity.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New York, USA: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Russell Sage Foundation, 2009.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65177" y="469753"/>
        <a:ext cx="4149194" cy="248951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1063" y="469753"/>
          <a:ext cx="4149194" cy="2489516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Є. Балашова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Стратегічні дослідження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, у </a:t>
          </a:r>
          <a:r>
            <a:rPr lang="uk-UA" sz="2000" i="1" kern="1200" dirty="0" smtClean="0">
              <a:latin typeface="Times New Roman" pitchFamily="18" charset="0"/>
              <a:cs typeface="Times New Roman" pitchFamily="18" charset="0"/>
            </a:rPr>
            <a:t>Пріоритети інвестиційного забезпечення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А. Сухорукова, Ред. Київ, Україна: Наукова думка,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2004, с. 5-39.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63" y="469753"/>
        <a:ext cx="4149194" cy="2489516"/>
      </dsp:txXfrm>
    </dsp:sp>
    <dsp:sp modelId="{13765701-823C-431F-A80B-B4CDD695AC1B}">
      <dsp:nvSpPr>
        <dsp:cNvPr id="0" name=""/>
        <dsp:cNvSpPr/>
      </dsp:nvSpPr>
      <dsp:spPr>
        <a:xfrm>
          <a:off x="4565177" y="357190"/>
          <a:ext cx="4149194" cy="2714643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T. Mostenska et al., “Cases as instruments for development and making managerial decisions” in </a:t>
          </a:r>
          <a:r>
            <a:rPr lang="en-US" sz="20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Implementation of case study teaching in economics and management education. </a:t>
          </a:r>
          <a:r>
            <a:rPr lang="en-US" sz="2000" i="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Kyiv, Ukraine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National University of Food Technologies, 2009, p. 63. 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65177" y="357190"/>
        <a:ext cx="4149194" cy="271464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AB0DC-4F4E-40EA-8094-5193398EECEC}">
      <dsp:nvSpPr>
        <dsp:cNvPr id="0" name=""/>
        <dsp:cNvSpPr/>
      </dsp:nvSpPr>
      <dsp:spPr>
        <a:xfrm>
          <a:off x="83" y="352918"/>
          <a:ext cx="4113934" cy="2723186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І. Ф. Малежик, Г. М. Бандуренко, М. Г. Писарєв</a:t>
          </a:r>
          <a:r>
            <a:rPr lang="en-US" sz="2000" kern="1200" noProof="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 та Т. Г. Мисюра, </a:t>
          </a:r>
          <a:r>
            <a:rPr lang="en-US" sz="2000" kern="1200" noProof="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Інноваційні рішення в технології сушіння картоплі</a:t>
          </a:r>
          <a:r>
            <a:rPr lang="en-US" sz="2000" kern="1200" noProof="0" dirty="0" smtClean="0">
              <a:latin typeface="Times New Roman" pitchFamily="18" charset="0"/>
              <a:cs typeface="Times New Roman" pitchFamily="18" charset="0"/>
            </a:rPr>
            <a:t>”</a:t>
          </a: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,  </a:t>
          </a:r>
          <a:r>
            <a:rPr lang="uk-UA" sz="2000" i="1" kern="1200" noProof="0" dirty="0" smtClean="0">
              <a:latin typeface="Times New Roman" pitchFamily="18" charset="0"/>
              <a:cs typeface="Times New Roman" pitchFamily="18" charset="0"/>
            </a:rPr>
            <a:t>Наукові праці Національного університету харчових технологій,</a:t>
          </a:r>
          <a:r>
            <a:rPr lang="uk-UA" sz="2000" i="0" kern="1200" noProof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 Т. 21, № 2,  с. 203-210</a:t>
          </a:r>
          <a:r>
            <a:rPr lang="en-US" sz="2000" kern="1200" noProof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uk-UA" sz="2000" kern="1200" noProof="0" dirty="0" smtClean="0">
              <a:latin typeface="Times New Roman" pitchFamily="18" charset="0"/>
              <a:cs typeface="Times New Roman" pitchFamily="18" charset="0"/>
            </a:rPr>
            <a:t>2015.</a:t>
          </a:r>
          <a:endParaRPr lang="uk-UA" sz="20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" y="352918"/>
        <a:ext cx="4113934" cy="2723186"/>
      </dsp:txXfrm>
    </dsp:sp>
    <dsp:sp modelId="{13765701-823C-431F-A80B-B4CDD695AC1B}">
      <dsp:nvSpPr>
        <dsp:cNvPr id="0" name=""/>
        <dsp:cNvSpPr/>
      </dsp:nvSpPr>
      <dsp:spPr>
        <a:xfrm>
          <a:off x="4528086" y="328484"/>
          <a:ext cx="4187265" cy="2772054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Y. Tan, L. Kwoh, and S. Ong, “Large Scale Texture Mapping of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Building Facades,” </a:t>
          </a:r>
          <a:r>
            <a:rPr lang="en-US" sz="20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International Archives of Photogrammetry,</a:t>
          </a:r>
          <a:r>
            <a:rPr lang="uk-UA" sz="20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Remote Sensing and Spatial Information Sciences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vol. 37 (Part B5),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pp. 687-692, Jul. 2008.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28086" y="328484"/>
        <a:ext cx="4187265" cy="27720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#7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#9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#10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458200" cy="142876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Міжнародні стилі цитування та посилання в наукових роботах</a:t>
            </a:r>
            <a:endParaRPr lang="ru-RU" sz="40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52" name="AutoShape 4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3143248"/>
            <a:ext cx="61436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 w="1905"/>
                <a:solidFill>
                  <a:srgbClr val="86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Практичні поради щодо оформлення</a:t>
            </a:r>
            <a:r>
              <a:rPr lang="en-US" sz="2800" b="1" dirty="0" smtClean="0">
                <a:ln w="1905"/>
                <a:solidFill>
                  <a:srgbClr val="86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ln w="1905"/>
                <a:solidFill>
                  <a:srgbClr val="86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наукової роботи</a:t>
            </a:r>
            <a:endParaRPr lang="uk-UA" sz="2800" b="1" dirty="0">
              <a:ln w="1905"/>
              <a:solidFill>
                <a:srgbClr val="86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2428868"/>
            <a:ext cx="36442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Технічні науки</a:t>
            </a:r>
            <a:endParaRPr lang="uk-UA" sz="4000" b="1" dirty="0">
              <a:ln w="1143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Результат пошуку зображень за запитом &quot;Медицин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" name="Picture 6" descr="http://youngconference.com/logos/YUC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214818"/>
            <a:ext cx="3028936" cy="247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7812" t="12500" r="1562" b="8333"/>
          <a:stretch>
            <a:fillRect/>
          </a:stretch>
        </p:blipFill>
        <p:spPr bwMode="auto">
          <a:xfrm>
            <a:off x="285720" y="1643050"/>
            <a:ext cx="861169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142976" y="785794"/>
            <a:ext cx="71778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Приклад оформлення рисунку в публікації</a:t>
            </a:r>
            <a:endParaRPr lang="uk-UA" sz="28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over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1285860"/>
            <a:ext cx="874601" cy="11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642918"/>
            <a:ext cx="771530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Упорядкування </a:t>
            </a:r>
            <a:endParaRPr lang="en-US" sz="2800" b="1" dirty="0" smtClean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списку використаних джерел</a:t>
            </a:r>
            <a:endParaRPr lang="uk-UA" sz="28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1791390461"/>
              </p:ext>
            </p:extLst>
          </p:nvPr>
        </p:nvGraphicFramePr>
        <p:xfrm>
          <a:off x="285720" y="1857364"/>
          <a:ext cx="8501122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2690252692"/>
              </p:ext>
            </p:extLst>
          </p:nvPr>
        </p:nvGraphicFramePr>
        <p:xfrm>
          <a:off x="285720" y="1071546"/>
          <a:ext cx="864399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40" y="357166"/>
            <a:ext cx="8572560" cy="11339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uk-UA" sz="24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бібліографічного опису для </a:t>
            </a:r>
            <a:endParaRPr lang="en-US" sz="2400" b="1" dirty="0" smtClean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uk-UA" sz="24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списку використаних джерел</a:t>
            </a:r>
            <a:endParaRPr lang="uk-UA" sz="24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14282" y="1571612"/>
            <a:ext cx="3286148" cy="485778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Якщо в публікації зазначено не більше шести авторів (редакторів, якщо автор відсутній), то в посиланні необхідно вказати їх усіх через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кому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 перед останнім автором ставиться кома та зазначається слово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«та»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(and)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7286644" y="2928934"/>
            <a:ext cx="714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/>
          <p:nvPr/>
        </p:nvPicPr>
        <p:blipFill>
          <a:blip r:embed="rId2"/>
          <a:srcRect l="32123" t="10714" r="9223" b="7856"/>
          <a:stretch>
            <a:fillRect/>
          </a:stretch>
        </p:blipFill>
        <p:spPr bwMode="auto">
          <a:xfrm>
            <a:off x="3571868" y="1571612"/>
            <a:ext cx="542928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5286380" y="2428868"/>
            <a:ext cx="428628" cy="214314"/>
          </a:xfrm>
          <a:prstGeom prst="roundRect">
            <a:avLst/>
          </a:prstGeom>
          <a:noFill/>
          <a:ln>
            <a:solidFill>
              <a:srgbClr val="8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4143380"/>
            <a:ext cx="8715436" cy="2500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L. De Luca et al., “A semantic-based platform for the digital analysis of architectural heritage,”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Computers &amp; Graphics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vol. 35, no. 2, pp. 227-241, Apr. 2011.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В. І. Дробот та ін.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Інноваційні технології дієтичних та оздоровчих хлібобулочних виробів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Київ: Кондор, 2016. 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85720" y="1000108"/>
            <a:ext cx="8715436" cy="3214710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Якщо в публікації зазначено більше 6 авторів (редакторів, якщо автор відсутній), то необхідно вказати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першого автора і «та ін.»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(et al.)</a:t>
            </a:r>
            <a:endParaRPr lang="uk-UA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500298" y="2428868"/>
            <a:ext cx="3857652" cy="32147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4693186" y="2428868"/>
            <a:ext cx="2450582" cy="21210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071942"/>
            <a:ext cx="8501122" cy="25717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2000" dirty="0" smtClean="0"/>
          </a:p>
          <a:p>
            <a:pPr algn="just"/>
            <a:endParaRPr lang="en-US" sz="2000" dirty="0" smtClean="0"/>
          </a:p>
          <a:p>
            <a:pPr algn="just"/>
            <a:endParaRPr lang="en-US" sz="2000" dirty="0" smtClean="0"/>
          </a:p>
          <a:p>
            <a:pPr algn="just">
              <a:lnSpc>
                <a:spcPct val="15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І. І. Юрик, “Нелінійне рівняння Даламбера у псевдоевклідовому просторі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R2, n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 його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розв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язки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uk-UA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Укр. мат. журн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70, № 6,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 820-827, 2018</a:t>
            </a:r>
          </a:p>
          <a:p>
            <a:pPr algn="just">
              <a:lnSpc>
                <a:spcPct val="15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H. Kim and N.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C. Turgay,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Classification of helicoidal surfaces with L1-pointwise 1-type Gauss map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Bull. Korean Math.,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vol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50,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рр.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1345–1356,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2013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285720" y="404664"/>
            <a:ext cx="8572560" cy="3452964"/>
          </a:xfrm>
          <a:prstGeom prst="wedgeRectCallout">
            <a:avLst>
              <a:gd name="adj1" fmla="val -20447"/>
              <a:gd name="adj2" fmla="val 58182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Назви журналів, конференцій, організацій, видавництв, наукових установ необхідно зазначати скорочено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Перелік скорочень можна дізнатися за посиланням: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англомовні: </a:t>
            </a:r>
            <a:r>
              <a:rPr lang="en-US" sz="20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www.ieee.org/documents/ieeecitationref.pdf16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україномовні: </a:t>
            </a:r>
            <a:r>
              <a:rPr lang="en-US" sz="20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http://dndims.com/upload/files/DSTU_3582_2013.pdf1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Необхідно скорочувати назви місяців у датах звернення/публікації тощо (відповідно до мовних правил певної країни)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Зверніть увагу!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://www.computer.org/cms/Computer.org/Publications/docs/2016CSStyleGuide.pdf</a:t>
            </a:r>
            <a:endParaRPr lang="uk-UA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endParaRPr lang="uk-UA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648377980"/>
              </p:ext>
            </p:extLst>
          </p:nvPr>
        </p:nvGraphicFramePr>
        <p:xfrm>
          <a:off x="214282" y="3286124"/>
          <a:ext cx="8715436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2000240"/>
            <a:ext cx="8643998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Ініціали1 Прізвище1, Ініціали2 Прізвище2, Ініціали3 Прізвище3, Ініціали4 Прізвище4, Ініціали5 Прізвище5,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 (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and)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Ініціали6 Прізвище6,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Назва книги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 Місто видання, Країна: Видавництво, Рік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785794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357298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1-6 авторів</a:t>
            </a:r>
            <a:endParaRPr lang="ru-RU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637328945"/>
              </p:ext>
            </p:extLst>
          </p:nvPr>
        </p:nvGraphicFramePr>
        <p:xfrm>
          <a:off x="214282" y="3286124"/>
          <a:ext cx="8715436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2000240"/>
            <a:ext cx="8643998" cy="1421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Ініціали1 Прізвище1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 ін.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Назва книги.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Місто видання, Країна: Видавництво, Рік</a:t>
            </a:r>
          </a:p>
          <a:p>
            <a:pPr lvl="0" algn="just">
              <a:lnSpc>
                <a:spcPct val="150000"/>
              </a:lnSpc>
            </a:pP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785794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357298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Книга  7 і більше авторів</a:t>
            </a:r>
            <a:endParaRPr lang="ru-RU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543398757"/>
              </p:ext>
            </p:extLst>
          </p:nvPr>
        </p:nvGraphicFramePr>
        <p:xfrm>
          <a:off x="214282" y="3286124"/>
          <a:ext cx="8715436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2000240"/>
            <a:ext cx="8643998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Назва частини книги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Назва книги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Ініціали Прізвище редактора, Ред. Місто видання, Країна: Видавництво, Рік, номер частини, номер розділу, сторінковий інтервал книги.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785794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357298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Частина книги</a:t>
            </a:r>
            <a:endParaRPr lang="ru-RU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3444" y="689570"/>
            <a:ext cx="7278687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484784"/>
            <a:ext cx="5328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англомовне</a:t>
            </a:r>
            <a:r>
              <a:rPr lang="ru-RU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джерело</a:t>
            </a:r>
            <a:endParaRPr lang="ru-RU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3460" y="4293096"/>
            <a:ext cx="8352928" cy="18722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Zhirabok and A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Shumskii, </a:t>
            </a:r>
            <a:r>
              <a:rPr lang="en-US" sz="2000" i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Electronnoe Modelirovanie</a:t>
            </a:r>
            <a:r>
              <a:rPr lang="en-US" sz="2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[Electronic Modeling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],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Energoatomizdat</a:t>
            </a:r>
            <a:r>
              <a:rPr lang="en-US" sz="2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Leningrad, 1984 (in Russian).</a:t>
            </a:r>
            <a:endParaRPr lang="uk-UA" sz="20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3460" y="2276872"/>
            <a:ext cx="8352928" cy="15841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випадку, коли наукова робота видається мовою оригіналу, всі елементи траніслітеруються  та додатково у квадратних дужках вказується назва </a:t>
            </a:r>
            <a:r>
              <a:rPr lang="uk-UA" sz="20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англійською мовою </a:t>
            </a:r>
            <a:endParaRPr lang="uk-UA" sz="200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643570" y="3643314"/>
            <a:ext cx="2286016" cy="12858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9331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Результат пошуку зображень за запитом &quot;Американський інститут інженерів електротехників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453050324"/>
              </p:ext>
            </p:extLst>
          </p:nvPr>
        </p:nvGraphicFramePr>
        <p:xfrm>
          <a:off x="285720" y="1071546"/>
          <a:ext cx="857256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113269838"/>
              </p:ext>
            </p:extLst>
          </p:nvPr>
        </p:nvGraphicFramePr>
        <p:xfrm>
          <a:off x="214282" y="3286124"/>
          <a:ext cx="8715436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2000240"/>
            <a:ext cx="8643998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Назва статті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Назва журналу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номер тому, номер журналу, сторінковий інтервал статті, Місяць. Рік.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якщо є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785794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357298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Стаття з журналу</a:t>
            </a:r>
            <a:endParaRPr lang="ru-RU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40758900"/>
              </p:ext>
            </p:extLst>
          </p:nvPr>
        </p:nvGraphicFramePr>
        <p:xfrm>
          <a:off x="142844" y="3428976"/>
          <a:ext cx="8786874" cy="3286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4282" y="1643050"/>
            <a:ext cx="8643998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Ініціали Прізвище винахідника,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Назва роботи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тип роботи з вказівкою наукового ступеня автора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підрозділ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наукова установа, Місто, Країна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Рік.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не обов’язково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500042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071546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Автореферат/дисертація</a:t>
            </a:r>
            <a:endParaRPr lang="ru-RU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4294128748"/>
              </p:ext>
            </p:extLst>
          </p:nvPr>
        </p:nvGraphicFramePr>
        <p:xfrm>
          <a:off x="142844" y="3428976"/>
          <a:ext cx="8786874" cy="3286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1857364"/>
            <a:ext cx="8643998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Назва доповіді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Назва конференції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Місце проведення конференції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, рік, сторінковий інтервал доповіді. </a:t>
            </a:r>
          </a:p>
          <a:p>
            <a:pPr lvl="0" algn="just">
              <a:lnSpc>
                <a:spcPct val="150000"/>
              </a:lnSpc>
            </a:pPr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не обов’язково</a:t>
            </a:r>
            <a:endParaRPr lang="uk-UA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642918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142984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Матеріали конференції</a:t>
            </a:r>
            <a:endParaRPr lang="uk-UA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502488424"/>
              </p:ext>
            </p:extLst>
          </p:nvPr>
        </p:nvGraphicFramePr>
        <p:xfrm>
          <a:off x="142844" y="3428976"/>
          <a:ext cx="8786874" cy="3286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1857364"/>
            <a:ext cx="864399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Назва офіційного органу. Номер з’їзду, номер сесії. (Дата затвердження).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Номер постанови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Назва.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[Електронний ресурс]. Доступно: site/path/file</a:t>
            </a:r>
            <a:endParaRPr lang="uk-UA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642918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142984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Офіційний документ (онлайн)</a:t>
            </a:r>
            <a:endParaRPr lang="uk-UA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900798210"/>
              </p:ext>
            </p:extLst>
          </p:nvPr>
        </p:nvGraphicFramePr>
        <p:xfrm>
          <a:off x="142844" y="3428976"/>
          <a:ext cx="8786874" cy="3286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2000240"/>
            <a:ext cx="8643998" cy="5539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 патенту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Номер патенту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Дата випуску</a:t>
            </a:r>
            <a:endParaRPr lang="uk-UA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785794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1428736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Патент</a:t>
            </a:r>
            <a:endParaRPr lang="uk-UA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246930972"/>
              </p:ext>
            </p:extLst>
          </p:nvPr>
        </p:nvGraphicFramePr>
        <p:xfrm>
          <a:off x="285720" y="3357562"/>
          <a:ext cx="8643998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1857364"/>
            <a:ext cx="8643998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Ініціали Прізвище,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Назва звіту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Назва організації, Місто, Країна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номер реєстр., Рік.</a:t>
            </a:r>
          </a:p>
          <a:p>
            <a:pPr lvl="0" algn="just">
              <a:lnSpc>
                <a:spcPct val="150000"/>
              </a:lnSpc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не обов’язково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642918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1285860"/>
            <a:ext cx="578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Звіт про науково-дослідні роботи</a:t>
            </a:r>
            <a:endParaRPr lang="uk-UA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688838308"/>
              </p:ext>
            </p:extLst>
          </p:nvPr>
        </p:nvGraphicFramePr>
        <p:xfrm>
          <a:off x="285720" y="3357562"/>
          <a:ext cx="8643998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1428736"/>
            <a:ext cx="8643998" cy="21698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spcAft>
                <a:spcPts val="600"/>
              </a:spcAft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Бібліографічний опис документа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[Електронний ресурс]. Доступно: http://www.web.com</a:t>
            </a:r>
          </a:p>
          <a:p>
            <a:pPr lvl="0" algn="just">
              <a:spcAft>
                <a:spcPts val="600"/>
              </a:spcAft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або</a:t>
            </a:r>
          </a:p>
          <a:p>
            <a:pPr lvl="0" algn="just">
              <a:spcAft>
                <a:spcPts val="600"/>
              </a:spcAft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Бібліографічний опис документа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[Електронний ресурс]. Доступно: site/path/file.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Дата звернення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spcAft>
                <a:spcPts val="600"/>
              </a:spcAft>
            </a:pP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за прикладами наведеними вище (книги, журналу і т.д.)</a:t>
            </a:r>
            <a:endParaRPr lang="uk-UA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57166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928670"/>
            <a:ext cx="578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n w="1905"/>
                <a:solidFill>
                  <a:srgbClr val="7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Електронний ресурс</a:t>
            </a:r>
            <a:endParaRPr lang="uk-UA" sz="2400" b="1" dirty="0">
              <a:ln w="1905"/>
              <a:solidFill>
                <a:srgbClr val="7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 ÐµÐ·ÑÐ»ÑÑÐ°Ñ Ð¿Ð¾ÑÑÐºÑ Ð·Ð¾Ð±ÑÐ°Ð¶ÐµÐ½Ñ Ð·Ð° Ð·Ð°Ð¿Ð¸ÑÐ¾Ð¼ &quot;IEEE Sensors Journal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1770857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/>
          <p:nvPr/>
        </p:nvPicPr>
        <p:blipFill>
          <a:blip r:embed="rId3"/>
          <a:srcRect l="9331" t="16915" r="42146" b="6219"/>
          <a:stretch>
            <a:fillRect/>
          </a:stretch>
        </p:blipFill>
        <p:spPr bwMode="auto">
          <a:xfrm>
            <a:off x="2571736" y="857232"/>
            <a:ext cx="6072230" cy="5699085"/>
          </a:xfrm>
          <a:prstGeom prst="rect">
            <a:avLst/>
          </a:prstGeom>
          <a:noFill/>
          <a:ln w="9525">
            <a:solidFill>
              <a:srgbClr val="860000"/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 l="16667" t="10000" r="16145" b="20000"/>
          <a:stretch>
            <a:fillRect/>
          </a:stretch>
        </p:blipFill>
        <p:spPr bwMode="auto">
          <a:xfrm>
            <a:off x="571472" y="1428736"/>
            <a:ext cx="8052117" cy="52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00166" y="928670"/>
            <a:ext cx="60722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https://www.ieee.org/publications/periodicals.html</a:t>
            </a:r>
            <a:endParaRPr lang="uk-UA" sz="20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500042"/>
            <a:ext cx="33811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Журнали ІЕЕЕ онлайн</a:t>
            </a:r>
            <a:endParaRPr lang="ru-RU" sz="24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 l="15104" t="12500" r="34896" b="14166"/>
          <a:stretch>
            <a:fillRect/>
          </a:stretch>
        </p:blipFill>
        <p:spPr bwMode="auto">
          <a:xfrm>
            <a:off x="1214414" y="1071546"/>
            <a:ext cx="6143668" cy="563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714612" y="571480"/>
            <a:ext cx="338111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4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Журнали ІЕЕЕ онлайн</a:t>
            </a:r>
            <a:endParaRPr lang="uk-UA" sz="24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85720" y="1000108"/>
          <a:ext cx="857256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71802" y="2071678"/>
            <a:ext cx="550072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2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IEEE STYLE </a:t>
            </a:r>
            <a:r>
              <a:rPr lang="uk-UA" sz="2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стиль інституту інженерів електротехніки та електроніки</a:t>
            </a:r>
            <a:endParaRPr lang="uk-UA" sz="24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857232"/>
            <a:ext cx="43529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Список використаних джерел</a:t>
            </a:r>
            <a:endParaRPr lang="uk-UA" sz="2400" b="1" cap="none" spc="0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357158" y="1571612"/>
            <a:ext cx="8572560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altLang="ja-JP" sz="1600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Про затвердження Вимог до оформлення дисертації : наказ Міністерства освіти України // Відомості Верховної Ради України : офіційний веб-портал. – Режим доступу : http://zakon2.rada.gov.ua/laws/show/z0155-17. – Назва з екрана  (дата звернення: 12.02.2018).</a:t>
            </a:r>
            <a:endParaRPr kumimoji="0" lang="ru-RU" altLang="ja-JP" sz="1600" i="0" u="none" strike="noStrike" normalizeH="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altLang="ja-JP" sz="1600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 Тихонкова</a:t>
            </a:r>
            <a:r>
              <a:rPr kumimoji="0" lang="en-US" altLang="ja-JP" sz="1600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,</a:t>
            </a:r>
            <a:r>
              <a:rPr kumimoji="0" lang="uk-UA" altLang="ja-JP" sz="1600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І. Публікація в міжнародному виданні. Практичні поради щодо підготовки, оформлення, розповсюдження наукової роботи [Електронний ресурс] : презентація / І. Тихонкова. – Режим доступу : http://instpres.univ.kiev.ua/sites/default/files/field/image/unnamed%20%281%29.jpg. – Назва з екрана (дата звернення 12.02.2018).</a:t>
            </a:r>
            <a:endParaRPr kumimoji="0" lang="ru-RU" altLang="ja-JP" sz="1600" i="0" u="none" strike="noStrike" normalizeH="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altLang="ja-JP" sz="1600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Міжнародні правила цитування та посилання в наукових роботах : метод. рек. / авт.-уклад. : О. Боженко, Ю. Корян, М. Федорець ; Наук.-техн. б-ка ім. Г.І. Денисенка Нац. техн. ун-ту України “Київ. політехн. ін-т імені Ігоря Сікорського”. – Київ : УБА, 2016. – 117 с. </a:t>
            </a: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IEEE Citation Reference. URL: www.ieee.org/documents/ieeecitationref.pdf (viewed on 13.10.2016).  </a:t>
            </a:r>
            <a:endParaRPr lang="uk-UA" sz="16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uk-UA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IEEE Editorial Style Manual. Piscataway, 2014. URL: https://development.standards.ieee.org/ myproject/Public/mytools/draft/styleman.pdf</a:t>
            </a:r>
            <a:r>
              <a:rPr lang="uk-UA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(viewed on 13.10.2016).</a:t>
            </a:r>
            <a:endParaRPr lang="uk-UA" sz="16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IEEE Advansing Technologi for Humanity</a:t>
            </a:r>
            <a:r>
              <a:rPr lang="uk-UA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URL: </a:t>
            </a:r>
            <a:r>
              <a:rPr lang="en-US" altLang="ja-JP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https://www.ieee.org/publications/periodicals.html</a:t>
            </a:r>
            <a:r>
              <a:rPr lang="uk-UA" altLang="ja-JP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(viewed on 13.10.2016).</a:t>
            </a:r>
            <a:endParaRPr kumimoji="0" lang="ru-RU" altLang="ja-JP" sz="1600" i="0" u="none" strike="noStrike" normalizeH="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214554"/>
            <a:ext cx="58083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sz="54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507207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Науково-технічна бібліотека</a:t>
            </a:r>
          </a:p>
          <a:p>
            <a:pPr algn="ctr"/>
            <a:r>
              <a:rPr lang="uk-UA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Відділ інформаційно-аналітичної та </a:t>
            </a:r>
          </a:p>
          <a:p>
            <a:pPr algn="ctr"/>
            <a:r>
              <a:rPr lang="uk-UA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довідково-бібліографічної роботи</a:t>
            </a:r>
            <a:endParaRPr lang="uk-UA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14787" t="13491" r="17338" b="8524"/>
          <a:stretch>
            <a:fillRect/>
          </a:stretch>
        </p:blipFill>
        <p:spPr bwMode="auto">
          <a:xfrm>
            <a:off x="357158" y="1000108"/>
            <a:ext cx="857256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 l="7812" t="17500" r="9896" b="27853"/>
          <a:stretch>
            <a:fillRect/>
          </a:stretch>
        </p:blipFill>
        <p:spPr bwMode="auto">
          <a:xfrm>
            <a:off x="142844" y="2857496"/>
            <a:ext cx="8715436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428596" y="785794"/>
            <a:ext cx="8175852" cy="1643074"/>
          </a:xfrm>
          <a:prstGeom prst="wedgeRoundRect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EEE Access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є мультидисциплінарним електронним архівним журналом, який постійно представляє результати оригінальних досліджень або розробки в усіх галузях, що представляють інтерес IEEE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http://ieeeaccess.ieee.org</a:t>
            </a:r>
            <a:endParaRPr lang="uk-UA" sz="2000" b="1" dirty="0">
              <a:ln w="1905"/>
              <a:solidFill>
                <a:schemeClr val="accent3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6050" y="500042"/>
            <a:ext cx="3803092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Цитування в тексті</a:t>
            </a:r>
            <a:endParaRPr lang="uk-UA" sz="3200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630247837"/>
              </p:ext>
            </p:extLst>
          </p:nvPr>
        </p:nvGraphicFramePr>
        <p:xfrm>
          <a:off x="571472" y="2928934"/>
          <a:ext cx="8143932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Выноска со стрелкой вниз 7"/>
          <p:cNvSpPr/>
          <p:nvPr/>
        </p:nvSpPr>
        <p:spPr>
          <a:xfrm>
            <a:off x="500034" y="1214422"/>
            <a:ext cx="8215370" cy="2071702"/>
          </a:xfrm>
          <a:prstGeom prst="downArrowCallou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IEEE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стиль передбачає використання посилань у тексті роботи щоразу, коли ви цитуєте джерело, будь то парафраз або цитата</a:t>
            </a:r>
            <a:endParaRPr lang="uk-U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3110686"/>
            <a:ext cx="3497042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Парафраз </a:t>
            </a:r>
          </a:p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береться в лапки</a:t>
            </a:r>
            <a:r>
              <a:rPr lang="ru-RU" sz="24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/>
          <a:srcRect l="9380" t="16250" r="19444" b="29538"/>
          <a:stretch>
            <a:fillRect/>
          </a:stretch>
        </p:blipFill>
        <p:spPr bwMode="auto">
          <a:xfrm>
            <a:off x="928662" y="3357562"/>
            <a:ext cx="750099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ыноска со стрелкой вниз 1"/>
          <p:cNvSpPr/>
          <p:nvPr/>
        </p:nvSpPr>
        <p:spPr>
          <a:xfrm>
            <a:off x="428596" y="928670"/>
            <a:ext cx="8501122" cy="2857520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	Вищенаведені посилання вказують на те, що інформація, яка</a:t>
            </a:r>
            <a:r>
              <a:rPr lang="en-US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міститься в реченні, розташована у праці зі списку використаних джерел під номером, зазначеним у квадратних дужках </a:t>
            </a:r>
            <a:endParaRPr lang="uk-UA" sz="2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785794"/>
            <a:ext cx="8358246" cy="22860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При цитуванні кількох джерел одночасно, необхідно перерахувати кожен номер окремо, в своїх власних дужках, через кому або тире: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[1], [3], [5]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[1] – [5]</a:t>
            </a:r>
          </a:p>
          <a:p>
            <a:pPr algn="just">
              <a:lnSpc>
                <a:spcPct val="15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 l="13831" t="18036" r="15185" b="34643"/>
          <a:stretch>
            <a:fillRect/>
          </a:stretch>
        </p:blipFill>
        <p:spPr bwMode="auto">
          <a:xfrm>
            <a:off x="642910" y="3214686"/>
            <a:ext cx="778674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5929322" y="5929330"/>
            <a:ext cx="714380" cy="28575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000364" y="2928934"/>
            <a:ext cx="3214710" cy="292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2214546" y="4786322"/>
            <a:ext cx="500066" cy="2143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1035819" y="3321843"/>
            <a:ext cx="1785950" cy="1000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143380"/>
            <a:ext cx="8501122" cy="2500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[3, с. 5-10] </a:t>
            </a: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[3, </a:t>
            </a:r>
            <a:r>
              <a:rPr lang="uk-UA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2, с. 6-21]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357158" y="1000108"/>
            <a:ext cx="8501122" cy="3500462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 потреби сторінковий інтервал (номери сторінок з цитованою інформацією) вказується у дужках після порядкового номера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/>
              <a:t>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Якщо те саме джерело цитується у праці вдруге, порядковий номер той самий</a:t>
            </a:r>
          </a:p>
          <a:p>
            <a:pPr algn="just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1349</TotalTime>
  <Words>2027</Words>
  <Application>Microsoft Office PowerPoint</Application>
  <PresentationFormat>Экран (4:3)</PresentationFormat>
  <Paragraphs>158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Міжнародні стилі цитування та посилання в наукових роботах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Олабоді О.В..</dc:creator>
  <cp:lastModifiedBy>alla</cp:lastModifiedBy>
  <cp:revision>148</cp:revision>
  <dcterms:modified xsi:type="dcterms:W3CDTF">2018-12-05T12:00:55Z</dcterms:modified>
</cp:coreProperties>
</file>