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00" autoAdjust="0"/>
  </p:normalViewPr>
  <p:slideViewPr>
    <p:cSldViewPr>
      <p:cViewPr varScale="1">
        <p:scale>
          <a:sx n="47" d="100"/>
          <a:sy n="47" d="100"/>
        </p:scale>
        <p:origin x="-11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23955E-45E1-456A-B1DF-4C38543ED7E9}" type="doc">
      <dgm:prSet loTypeId="urn:microsoft.com/office/officeart/2005/8/layout/cycle6" loCatId="cycle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uk-UA"/>
        </a:p>
      </dgm:t>
    </dgm:pt>
    <dgm:pt modelId="{C8E53A11-78C2-4DFF-BEDE-88CA2BE5E8F2}">
      <dgm:prSet phldrT="[Текст]"/>
      <dgm:spPr/>
      <dgm:t>
        <a:bodyPr/>
        <a:lstStyle/>
        <a:p>
          <a:r>
            <a:rPr lang="uk-UA" dirty="0" smtClean="0"/>
            <a:t>Істинна</a:t>
          </a:r>
          <a:endParaRPr lang="uk-UA" dirty="0"/>
        </a:p>
      </dgm:t>
    </dgm:pt>
    <dgm:pt modelId="{A7F3AF5C-211B-4D68-80F5-68F428245611}" type="parTrans" cxnId="{D1EF3E63-AD00-47EF-B385-F16D14789C8B}">
      <dgm:prSet/>
      <dgm:spPr/>
      <dgm:t>
        <a:bodyPr/>
        <a:lstStyle/>
        <a:p>
          <a:endParaRPr lang="uk-UA"/>
        </a:p>
      </dgm:t>
    </dgm:pt>
    <dgm:pt modelId="{93CFDB74-EC5E-447E-B251-5064B8CBE7EA}" type="sibTrans" cxnId="{D1EF3E63-AD00-47EF-B385-F16D14789C8B}">
      <dgm:prSet/>
      <dgm:spPr/>
      <dgm:t>
        <a:bodyPr/>
        <a:lstStyle/>
        <a:p>
          <a:endParaRPr lang="uk-UA"/>
        </a:p>
      </dgm:t>
    </dgm:pt>
    <dgm:pt modelId="{225B07A0-6EBB-4A81-90B0-E7B26F4010BF}">
      <dgm:prSet phldrT="[Текст]"/>
      <dgm:spPr/>
      <dgm:t>
        <a:bodyPr/>
        <a:lstStyle/>
        <a:p>
          <a:r>
            <a:rPr lang="uk-UA" dirty="0" smtClean="0"/>
            <a:t>Латентна</a:t>
          </a:r>
          <a:endParaRPr lang="uk-UA" dirty="0"/>
        </a:p>
      </dgm:t>
    </dgm:pt>
    <dgm:pt modelId="{AEA8C62F-8526-4AEB-90D4-C3EE0174BCC6}" type="parTrans" cxnId="{602103A9-D0FB-4383-838C-E462A653E1A5}">
      <dgm:prSet/>
      <dgm:spPr/>
      <dgm:t>
        <a:bodyPr/>
        <a:lstStyle/>
        <a:p>
          <a:endParaRPr lang="uk-UA"/>
        </a:p>
      </dgm:t>
    </dgm:pt>
    <dgm:pt modelId="{80AD7E2D-F75D-4352-9005-E22BFED3AF64}" type="sibTrans" cxnId="{602103A9-D0FB-4383-838C-E462A653E1A5}">
      <dgm:prSet/>
      <dgm:spPr/>
      <dgm:t>
        <a:bodyPr/>
        <a:lstStyle/>
        <a:p>
          <a:endParaRPr lang="uk-UA"/>
        </a:p>
      </dgm:t>
    </dgm:pt>
    <dgm:pt modelId="{EBD8AB9E-B41F-428B-9113-9A6F0D2C4A75}">
      <dgm:prSet phldrT="[Текст]"/>
      <dgm:spPr/>
      <dgm:t>
        <a:bodyPr/>
        <a:lstStyle/>
        <a:p>
          <a:r>
            <a:rPr lang="uk-UA" dirty="0" smtClean="0"/>
            <a:t>Відсутня</a:t>
          </a:r>
          <a:endParaRPr lang="uk-UA" dirty="0"/>
        </a:p>
      </dgm:t>
    </dgm:pt>
    <dgm:pt modelId="{18C2DFEC-58F4-440B-AD01-9015DF061E1E}" type="parTrans" cxnId="{262FC3F9-AB4D-477A-AB3C-C296919578D7}">
      <dgm:prSet/>
      <dgm:spPr/>
      <dgm:t>
        <a:bodyPr/>
        <a:lstStyle/>
        <a:p>
          <a:endParaRPr lang="uk-UA"/>
        </a:p>
      </dgm:t>
    </dgm:pt>
    <dgm:pt modelId="{7900087A-7CFB-4ED8-9B0B-6D7CE2FDE96D}" type="sibTrans" cxnId="{262FC3F9-AB4D-477A-AB3C-C296919578D7}">
      <dgm:prSet/>
      <dgm:spPr/>
      <dgm:t>
        <a:bodyPr/>
        <a:lstStyle/>
        <a:p>
          <a:endParaRPr lang="uk-UA"/>
        </a:p>
      </dgm:t>
    </dgm:pt>
    <dgm:pt modelId="{38579307-FB5A-4592-A279-EBC92A288BB5}">
      <dgm:prSet phldrT="[Текст]"/>
      <dgm:spPr/>
      <dgm:t>
        <a:bodyPr/>
        <a:lstStyle/>
        <a:p>
          <a:r>
            <a:rPr lang="uk-UA" dirty="0" smtClean="0"/>
            <a:t>Хибна</a:t>
          </a:r>
          <a:endParaRPr lang="uk-UA" dirty="0"/>
        </a:p>
      </dgm:t>
    </dgm:pt>
    <dgm:pt modelId="{C945656E-1175-4EA5-9331-3423CE1993FF}" type="parTrans" cxnId="{D4A2B97E-8097-4B46-AD8C-68361B17012E}">
      <dgm:prSet/>
      <dgm:spPr/>
      <dgm:t>
        <a:bodyPr/>
        <a:lstStyle/>
        <a:p>
          <a:endParaRPr lang="uk-UA"/>
        </a:p>
      </dgm:t>
    </dgm:pt>
    <dgm:pt modelId="{DFE7D4C3-9185-417B-B3FE-F774E343C3DC}" type="sibTrans" cxnId="{D4A2B97E-8097-4B46-AD8C-68361B17012E}">
      <dgm:prSet/>
      <dgm:spPr/>
      <dgm:t>
        <a:bodyPr/>
        <a:lstStyle/>
        <a:p>
          <a:endParaRPr lang="uk-UA"/>
        </a:p>
      </dgm:t>
    </dgm:pt>
    <dgm:pt modelId="{312E3FAB-B88F-4CFA-A856-E49D5DE65B14}" type="pres">
      <dgm:prSet presAssocID="{ED23955E-45E1-456A-B1DF-4C38543ED7E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1E9A2131-24E5-409F-8F85-F8B88732E9BB}" type="pres">
      <dgm:prSet presAssocID="{C8E53A11-78C2-4DFF-BEDE-88CA2BE5E8F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5F89217-3999-476F-97BB-823DAD252B5A}" type="pres">
      <dgm:prSet presAssocID="{C8E53A11-78C2-4DFF-BEDE-88CA2BE5E8F2}" presName="spNode" presStyleCnt="0"/>
      <dgm:spPr/>
    </dgm:pt>
    <dgm:pt modelId="{C040B1C3-3922-432F-A1D9-72E135DE3338}" type="pres">
      <dgm:prSet presAssocID="{93CFDB74-EC5E-447E-B251-5064B8CBE7EA}" presName="sibTrans" presStyleLbl="sibTrans1D1" presStyleIdx="0" presStyleCnt="4"/>
      <dgm:spPr/>
      <dgm:t>
        <a:bodyPr/>
        <a:lstStyle/>
        <a:p>
          <a:endParaRPr lang="uk-UA"/>
        </a:p>
      </dgm:t>
    </dgm:pt>
    <dgm:pt modelId="{42824DD7-B4B8-494F-911F-D1B47112598D}" type="pres">
      <dgm:prSet presAssocID="{225B07A0-6EBB-4A81-90B0-E7B26F4010B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ADA20F9-DE61-461D-91BC-28EBDA9BF329}" type="pres">
      <dgm:prSet presAssocID="{225B07A0-6EBB-4A81-90B0-E7B26F4010BF}" presName="spNode" presStyleCnt="0"/>
      <dgm:spPr/>
    </dgm:pt>
    <dgm:pt modelId="{704B8358-2D8E-477F-8092-F5BB01F23745}" type="pres">
      <dgm:prSet presAssocID="{80AD7E2D-F75D-4352-9005-E22BFED3AF64}" presName="sibTrans" presStyleLbl="sibTrans1D1" presStyleIdx="1" presStyleCnt="4"/>
      <dgm:spPr/>
      <dgm:t>
        <a:bodyPr/>
        <a:lstStyle/>
        <a:p>
          <a:endParaRPr lang="uk-UA"/>
        </a:p>
      </dgm:t>
    </dgm:pt>
    <dgm:pt modelId="{689D63DB-CAB8-4FC6-AF4E-477F3445F789}" type="pres">
      <dgm:prSet presAssocID="{EBD8AB9E-B41F-428B-9113-9A6F0D2C4A7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FF57BD7-B560-401A-8936-65129DCDC114}" type="pres">
      <dgm:prSet presAssocID="{EBD8AB9E-B41F-428B-9113-9A6F0D2C4A75}" presName="spNode" presStyleCnt="0"/>
      <dgm:spPr/>
    </dgm:pt>
    <dgm:pt modelId="{ECA4C129-510F-4A85-8300-F07548886EE0}" type="pres">
      <dgm:prSet presAssocID="{7900087A-7CFB-4ED8-9B0B-6D7CE2FDE96D}" presName="sibTrans" presStyleLbl="sibTrans1D1" presStyleIdx="2" presStyleCnt="4"/>
      <dgm:spPr/>
      <dgm:t>
        <a:bodyPr/>
        <a:lstStyle/>
        <a:p>
          <a:endParaRPr lang="uk-UA"/>
        </a:p>
      </dgm:t>
    </dgm:pt>
    <dgm:pt modelId="{E93839A0-19B6-45BB-98D1-0EAF5BDEA8D5}" type="pres">
      <dgm:prSet presAssocID="{38579307-FB5A-4592-A279-EBC92A288BB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AAF90EE-D507-4B53-B477-19DCFCA225CA}" type="pres">
      <dgm:prSet presAssocID="{38579307-FB5A-4592-A279-EBC92A288BB5}" presName="spNode" presStyleCnt="0"/>
      <dgm:spPr/>
    </dgm:pt>
    <dgm:pt modelId="{35BDC022-8D72-4138-B485-26F7FF1EF22B}" type="pres">
      <dgm:prSet presAssocID="{DFE7D4C3-9185-417B-B3FE-F774E343C3DC}" presName="sibTrans" presStyleLbl="sibTrans1D1" presStyleIdx="3" presStyleCnt="4"/>
      <dgm:spPr/>
      <dgm:t>
        <a:bodyPr/>
        <a:lstStyle/>
        <a:p>
          <a:endParaRPr lang="uk-UA"/>
        </a:p>
      </dgm:t>
    </dgm:pt>
  </dgm:ptLst>
  <dgm:cxnLst>
    <dgm:cxn modelId="{7E4E27F9-01B0-452D-8BFE-1D923B108BA7}" type="presOf" srcId="{38579307-FB5A-4592-A279-EBC92A288BB5}" destId="{E93839A0-19B6-45BB-98D1-0EAF5BDEA8D5}" srcOrd="0" destOrd="0" presId="urn:microsoft.com/office/officeart/2005/8/layout/cycle6"/>
    <dgm:cxn modelId="{918F251A-2400-4D92-BA20-D46423A96A48}" type="presOf" srcId="{93CFDB74-EC5E-447E-B251-5064B8CBE7EA}" destId="{C040B1C3-3922-432F-A1D9-72E135DE3338}" srcOrd="0" destOrd="0" presId="urn:microsoft.com/office/officeart/2005/8/layout/cycle6"/>
    <dgm:cxn modelId="{D1EF3E63-AD00-47EF-B385-F16D14789C8B}" srcId="{ED23955E-45E1-456A-B1DF-4C38543ED7E9}" destId="{C8E53A11-78C2-4DFF-BEDE-88CA2BE5E8F2}" srcOrd="0" destOrd="0" parTransId="{A7F3AF5C-211B-4D68-80F5-68F428245611}" sibTransId="{93CFDB74-EC5E-447E-B251-5064B8CBE7EA}"/>
    <dgm:cxn modelId="{D4A2B97E-8097-4B46-AD8C-68361B17012E}" srcId="{ED23955E-45E1-456A-B1DF-4C38543ED7E9}" destId="{38579307-FB5A-4592-A279-EBC92A288BB5}" srcOrd="3" destOrd="0" parTransId="{C945656E-1175-4EA5-9331-3423CE1993FF}" sibTransId="{DFE7D4C3-9185-417B-B3FE-F774E343C3DC}"/>
    <dgm:cxn modelId="{262FC3F9-AB4D-477A-AB3C-C296919578D7}" srcId="{ED23955E-45E1-456A-B1DF-4C38543ED7E9}" destId="{EBD8AB9E-B41F-428B-9113-9A6F0D2C4A75}" srcOrd="2" destOrd="0" parTransId="{18C2DFEC-58F4-440B-AD01-9015DF061E1E}" sibTransId="{7900087A-7CFB-4ED8-9B0B-6D7CE2FDE96D}"/>
    <dgm:cxn modelId="{553CFE9B-0A56-4A6F-A9BF-3329FD001780}" type="presOf" srcId="{EBD8AB9E-B41F-428B-9113-9A6F0D2C4A75}" destId="{689D63DB-CAB8-4FC6-AF4E-477F3445F789}" srcOrd="0" destOrd="0" presId="urn:microsoft.com/office/officeart/2005/8/layout/cycle6"/>
    <dgm:cxn modelId="{DA28D6DF-3038-4A4A-BB69-E787E6EF1505}" type="presOf" srcId="{DFE7D4C3-9185-417B-B3FE-F774E343C3DC}" destId="{35BDC022-8D72-4138-B485-26F7FF1EF22B}" srcOrd="0" destOrd="0" presId="urn:microsoft.com/office/officeart/2005/8/layout/cycle6"/>
    <dgm:cxn modelId="{223D68A5-8680-4BE1-970B-E016372156C8}" type="presOf" srcId="{7900087A-7CFB-4ED8-9B0B-6D7CE2FDE96D}" destId="{ECA4C129-510F-4A85-8300-F07548886EE0}" srcOrd="0" destOrd="0" presId="urn:microsoft.com/office/officeart/2005/8/layout/cycle6"/>
    <dgm:cxn modelId="{A9011F98-BCDB-4B33-A60A-D53F8572C46F}" type="presOf" srcId="{C8E53A11-78C2-4DFF-BEDE-88CA2BE5E8F2}" destId="{1E9A2131-24E5-409F-8F85-F8B88732E9BB}" srcOrd="0" destOrd="0" presId="urn:microsoft.com/office/officeart/2005/8/layout/cycle6"/>
    <dgm:cxn modelId="{39D889FE-A719-4668-B0B0-FAD550394AF9}" type="presOf" srcId="{ED23955E-45E1-456A-B1DF-4C38543ED7E9}" destId="{312E3FAB-B88F-4CFA-A856-E49D5DE65B14}" srcOrd="0" destOrd="0" presId="urn:microsoft.com/office/officeart/2005/8/layout/cycle6"/>
    <dgm:cxn modelId="{A8F43D08-13E2-4DBC-AB0A-10C3893BCF3A}" type="presOf" srcId="{80AD7E2D-F75D-4352-9005-E22BFED3AF64}" destId="{704B8358-2D8E-477F-8092-F5BB01F23745}" srcOrd="0" destOrd="0" presId="urn:microsoft.com/office/officeart/2005/8/layout/cycle6"/>
    <dgm:cxn modelId="{602103A9-D0FB-4383-838C-E462A653E1A5}" srcId="{ED23955E-45E1-456A-B1DF-4C38543ED7E9}" destId="{225B07A0-6EBB-4A81-90B0-E7B26F4010BF}" srcOrd="1" destOrd="0" parTransId="{AEA8C62F-8526-4AEB-90D4-C3EE0174BCC6}" sibTransId="{80AD7E2D-F75D-4352-9005-E22BFED3AF64}"/>
    <dgm:cxn modelId="{561B8F91-1435-4F45-9F92-E68B276AB18B}" type="presOf" srcId="{225B07A0-6EBB-4A81-90B0-E7B26F4010BF}" destId="{42824DD7-B4B8-494F-911F-D1B47112598D}" srcOrd="0" destOrd="0" presId="urn:microsoft.com/office/officeart/2005/8/layout/cycle6"/>
    <dgm:cxn modelId="{C86F0901-66A0-462A-9C65-B58B4379EF3E}" type="presParOf" srcId="{312E3FAB-B88F-4CFA-A856-E49D5DE65B14}" destId="{1E9A2131-24E5-409F-8F85-F8B88732E9BB}" srcOrd="0" destOrd="0" presId="urn:microsoft.com/office/officeart/2005/8/layout/cycle6"/>
    <dgm:cxn modelId="{885B2BC1-4C1C-44FD-B399-A95DB8912B2F}" type="presParOf" srcId="{312E3FAB-B88F-4CFA-A856-E49D5DE65B14}" destId="{05F89217-3999-476F-97BB-823DAD252B5A}" srcOrd="1" destOrd="0" presId="urn:microsoft.com/office/officeart/2005/8/layout/cycle6"/>
    <dgm:cxn modelId="{FE8631D7-DE38-47FD-A35C-8697F4917446}" type="presParOf" srcId="{312E3FAB-B88F-4CFA-A856-E49D5DE65B14}" destId="{C040B1C3-3922-432F-A1D9-72E135DE3338}" srcOrd="2" destOrd="0" presId="urn:microsoft.com/office/officeart/2005/8/layout/cycle6"/>
    <dgm:cxn modelId="{066BEB75-176F-4AA4-98C6-6479C669616B}" type="presParOf" srcId="{312E3FAB-B88F-4CFA-A856-E49D5DE65B14}" destId="{42824DD7-B4B8-494F-911F-D1B47112598D}" srcOrd="3" destOrd="0" presId="urn:microsoft.com/office/officeart/2005/8/layout/cycle6"/>
    <dgm:cxn modelId="{67CB9B19-562F-444C-857D-931A014DB612}" type="presParOf" srcId="{312E3FAB-B88F-4CFA-A856-E49D5DE65B14}" destId="{5ADA20F9-DE61-461D-91BC-28EBDA9BF329}" srcOrd="4" destOrd="0" presId="urn:microsoft.com/office/officeart/2005/8/layout/cycle6"/>
    <dgm:cxn modelId="{56ABBF0B-2D16-4051-86DB-C176D23A4081}" type="presParOf" srcId="{312E3FAB-B88F-4CFA-A856-E49D5DE65B14}" destId="{704B8358-2D8E-477F-8092-F5BB01F23745}" srcOrd="5" destOrd="0" presId="urn:microsoft.com/office/officeart/2005/8/layout/cycle6"/>
    <dgm:cxn modelId="{9E230238-8165-4C56-B4EA-7907FFFB9168}" type="presParOf" srcId="{312E3FAB-B88F-4CFA-A856-E49D5DE65B14}" destId="{689D63DB-CAB8-4FC6-AF4E-477F3445F789}" srcOrd="6" destOrd="0" presId="urn:microsoft.com/office/officeart/2005/8/layout/cycle6"/>
    <dgm:cxn modelId="{3872FC0A-F1A1-4C38-83B9-547EC80FBC54}" type="presParOf" srcId="{312E3FAB-B88F-4CFA-A856-E49D5DE65B14}" destId="{6FF57BD7-B560-401A-8936-65129DCDC114}" srcOrd="7" destOrd="0" presId="urn:microsoft.com/office/officeart/2005/8/layout/cycle6"/>
    <dgm:cxn modelId="{AA6C0401-1A2D-4DA1-80AC-6DF5A920FF34}" type="presParOf" srcId="{312E3FAB-B88F-4CFA-A856-E49D5DE65B14}" destId="{ECA4C129-510F-4A85-8300-F07548886EE0}" srcOrd="8" destOrd="0" presId="urn:microsoft.com/office/officeart/2005/8/layout/cycle6"/>
    <dgm:cxn modelId="{A50EB9EE-C8D0-4DCF-A0A7-9D7C1CC0C226}" type="presParOf" srcId="{312E3FAB-B88F-4CFA-A856-E49D5DE65B14}" destId="{E93839A0-19B6-45BB-98D1-0EAF5BDEA8D5}" srcOrd="9" destOrd="0" presId="urn:microsoft.com/office/officeart/2005/8/layout/cycle6"/>
    <dgm:cxn modelId="{51EC6A5F-2914-49BE-B1CE-9C40E93B5283}" type="presParOf" srcId="{312E3FAB-B88F-4CFA-A856-E49D5DE65B14}" destId="{3AAF90EE-D507-4B53-B477-19DCFCA225CA}" srcOrd="10" destOrd="0" presId="urn:microsoft.com/office/officeart/2005/8/layout/cycle6"/>
    <dgm:cxn modelId="{396943AF-BD16-4FB2-9DAA-77B4FB41D0EE}" type="presParOf" srcId="{312E3FAB-B88F-4CFA-A856-E49D5DE65B14}" destId="{35BDC022-8D72-4138-B485-26F7FF1EF22B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E043A2-0C5D-4508-9760-815990F641FC}" type="doc">
      <dgm:prSet loTypeId="urn:microsoft.com/office/officeart/2005/8/layout/cycle4" loCatId="cycle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uk-UA"/>
        </a:p>
      </dgm:t>
    </dgm:pt>
    <dgm:pt modelId="{FF730355-728A-4F1F-A0F4-72EF089CAACC}">
      <dgm:prSet phldrT="[Текст]"/>
      <dgm:spPr/>
      <dgm:t>
        <a:bodyPr/>
        <a:lstStyle/>
        <a:p>
          <a:r>
            <a:rPr lang="uk-UA" dirty="0" smtClean="0"/>
            <a:t>Модель 1</a:t>
          </a:r>
          <a:endParaRPr lang="uk-UA" dirty="0"/>
        </a:p>
      </dgm:t>
    </dgm:pt>
    <dgm:pt modelId="{EA8CE793-D918-4021-BD21-187618866652}" type="parTrans" cxnId="{C48479AC-E555-414C-B5DB-02C47F7E6557}">
      <dgm:prSet/>
      <dgm:spPr/>
      <dgm:t>
        <a:bodyPr/>
        <a:lstStyle/>
        <a:p>
          <a:endParaRPr lang="uk-UA"/>
        </a:p>
      </dgm:t>
    </dgm:pt>
    <dgm:pt modelId="{13EE6113-3276-4AA6-BA77-57F492516AFB}" type="sibTrans" cxnId="{C48479AC-E555-414C-B5DB-02C47F7E6557}">
      <dgm:prSet/>
      <dgm:spPr/>
      <dgm:t>
        <a:bodyPr/>
        <a:lstStyle/>
        <a:p>
          <a:endParaRPr lang="uk-UA"/>
        </a:p>
      </dgm:t>
    </dgm:pt>
    <dgm:pt modelId="{C36A765D-8697-4D63-9C9D-3FDE043BD1F8}">
      <dgm:prSet phldrT="[Текст]"/>
      <dgm:spPr/>
      <dgm:t>
        <a:bodyPr/>
        <a:lstStyle/>
        <a:p>
          <a:r>
            <a:rPr lang="uk-UA" b="1" dirty="0" err="1" smtClean="0"/>
            <a:t>“Простота-складність</a:t>
          </a:r>
          <a:r>
            <a:rPr lang="uk-UA" b="1" dirty="0" smtClean="0"/>
            <a:t> </a:t>
          </a:r>
          <a:r>
            <a:rPr lang="uk-UA" b="1" dirty="0" err="1" smtClean="0"/>
            <a:t>оцінки”</a:t>
          </a:r>
          <a:endParaRPr lang="uk-UA" b="1" dirty="0"/>
        </a:p>
      </dgm:t>
    </dgm:pt>
    <dgm:pt modelId="{966F2893-97A2-4CFC-AEE1-74BD2DC15833}" type="parTrans" cxnId="{707C16CC-E5BC-4F21-BE4D-F834D7CF8F0E}">
      <dgm:prSet/>
      <dgm:spPr/>
      <dgm:t>
        <a:bodyPr/>
        <a:lstStyle/>
        <a:p>
          <a:endParaRPr lang="uk-UA"/>
        </a:p>
      </dgm:t>
    </dgm:pt>
    <dgm:pt modelId="{4A68B06F-CFB2-4C0B-90D3-B49AADEC116F}" type="sibTrans" cxnId="{707C16CC-E5BC-4F21-BE4D-F834D7CF8F0E}">
      <dgm:prSet/>
      <dgm:spPr/>
      <dgm:t>
        <a:bodyPr/>
        <a:lstStyle/>
        <a:p>
          <a:endParaRPr lang="uk-UA"/>
        </a:p>
      </dgm:t>
    </dgm:pt>
    <dgm:pt modelId="{98C42A21-AD7A-4057-8A9F-59B0D95517CF}">
      <dgm:prSet phldrT="[Текст]"/>
      <dgm:spPr/>
      <dgm:t>
        <a:bodyPr/>
        <a:lstStyle/>
        <a:p>
          <a:r>
            <a:rPr lang="uk-UA" dirty="0" smtClean="0"/>
            <a:t>Модель 3</a:t>
          </a:r>
          <a:endParaRPr lang="uk-UA" dirty="0"/>
        </a:p>
      </dgm:t>
    </dgm:pt>
    <dgm:pt modelId="{C3213030-7887-465A-B041-42C966C2471A}" type="parTrans" cxnId="{610CCB98-32CB-4172-BCAA-4F0856898435}">
      <dgm:prSet/>
      <dgm:spPr/>
      <dgm:t>
        <a:bodyPr/>
        <a:lstStyle/>
        <a:p>
          <a:endParaRPr lang="uk-UA"/>
        </a:p>
      </dgm:t>
    </dgm:pt>
    <dgm:pt modelId="{BF7106E9-9C48-4B54-868E-20FA6208A785}" type="sibTrans" cxnId="{610CCB98-32CB-4172-BCAA-4F0856898435}">
      <dgm:prSet/>
      <dgm:spPr/>
      <dgm:t>
        <a:bodyPr/>
        <a:lstStyle/>
        <a:p>
          <a:endParaRPr lang="uk-UA"/>
        </a:p>
      </dgm:t>
    </dgm:pt>
    <dgm:pt modelId="{97D73885-38CD-4653-89CB-398C88E705C5}">
      <dgm:prSet phldrT="[Текст]"/>
      <dgm:spPr/>
      <dgm:t>
        <a:bodyPr/>
        <a:lstStyle/>
        <a:p>
          <a:r>
            <a:rPr lang="uk-UA" b="1" dirty="0" err="1" smtClean="0"/>
            <a:t>“Прийнятний-бажаний</a:t>
          </a:r>
          <a:r>
            <a:rPr lang="uk-UA" b="1" dirty="0" smtClean="0"/>
            <a:t> рівень якості </a:t>
          </a:r>
          <a:r>
            <a:rPr lang="uk-UA" b="1" dirty="0" err="1" smtClean="0"/>
            <a:t>послуг”</a:t>
          </a:r>
          <a:endParaRPr lang="uk-UA" b="1" dirty="0"/>
        </a:p>
      </dgm:t>
    </dgm:pt>
    <dgm:pt modelId="{66B06BA7-8C49-4456-8AA1-38D8D6A82F57}" type="parTrans" cxnId="{5C4ED14E-0207-405C-ADCC-02EAD20A45C7}">
      <dgm:prSet/>
      <dgm:spPr/>
      <dgm:t>
        <a:bodyPr/>
        <a:lstStyle/>
        <a:p>
          <a:endParaRPr lang="uk-UA"/>
        </a:p>
      </dgm:t>
    </dgm:pt>
    <dgm:pt modelId="{B3A550E5-6DBC-4CE8-BDB8-9C546C6CC0B8}" type="sibTrans" cxnId="{5C4ED14E-0207-405C-ADCC-02EAD20A45C7}">
      <dgm:prSet/>
      <dgm:spPr/>
      <dgm:t>
        <a:bodyPr/>
        <a:lstStyle/>
        <a:p>
          <a:endParaRPr lang="uk-UA"/>
        </a:p>
      </dgm:t>
    </dgm:pt>
    <dgm:pt modelId="{288E415B-85A1-43F1-92A8-2431018FDDD8}">
      <dgm:prSet phldrT="[Текст]"/>
      <dgm:spPr/>
      <dgm:t>
        <a:bodyPr/>
        <a:lstStyle/>
        <a:p>
          <a:r>
            <a:rPr lang="uk-UA" dirty="0" smtClean="0"/>
            <a:t>Модель 4</a:t>
          </a:r>
          <a:endParaRPr lang="uk-UA" dirty="0"/>
        </a:p>
      </dgm:t>
    </dgm:pt>
    <dgm:pt modelId="{6DE2E4CB-ACE2-4585-A2D9-F43159BE1CBA}" type="parTrans" cxnId="{C1715EC9-2629-4115-A19E-DEAE0D53F335}">
      <dgm:prSet/>
      <dgm:spPr/>
      <dgm:t>
        <a:bodyPr/>
        <a:lstStyle/>
        <a:p>
          <a:endParaRPr lang="uk-UA"/>
        </a:p>
      </dgm:t>
    </dgm:pt>
    <dgm:pt modelId="{DCCEC109-1248-479D-BAFF-CBFA27AC75E3}" type="sibTrans" cxnId="{C1715EC9-2629-4115-A19E-DEAE0D53F335}">
      <dgm:prSet/>
      <dgm:spPr/>
      <dgm:t>
        <a:bodyPr/>
        <a:lstStyle/>
        <a:p>
          <a:endParaRPr lang="uk-UA"/>
        </a:p>
      </dgm:t>
    </dgm:pt>
    <dgm:pt modelId="{9E747355-AAD4-4D93-8EC9-19F961F15341}">
      <dgm:prSet phldrT="[Текст]" custT="1"/>
      <dgm:spPr/>
      <dgm:t>
        <a:bodyPr/>
        <a:lstStyle/>
        <a:p>
          <a:r>
            <a:rPr lang="uk-UA" sz="1800" b="1" dirty="0" err="1" smtClean="0"/>
            <a:t>“Сприйняття-задоволення”</a:t>
          </a:r>
          <a:endParaRPr lang="uk-UA" sz="1800" b="1" dirty="0"/>
        </a:p>
      </dgm:t>
    </dgm:pt>
    <dgm:pt modelId="{619516C4-640D-4F4D-B6A3-B725086D1CAA}" type="parTrans" cxnId="{A19A325E-A5F0-4705-B905-AFFA272426FB}">
      <dgm:prSet/>
      <dgm:spPr/>
      <dgm:t>
        <a:bodyPr/>
        <a:lstStyle/>
        <a:p>
          <a:endParaRPr lang="uk-UA"/>
        </a:p>
      </dgm:t>
    </dgm:pt>
    <dgm:pt modelId="{534A028B-6212-4DA3-AE5D-F0606EFDB92F}" type="sibTrans" cxnId="{A19A325E-A5F0-4705-B905-AFFA272426FB}">
      <dgm:prSet/>
      <dgm:spPr/>
      <dgm:t>
        <a:bodyPr/>
        <a:lstStyle/>
        <a:p>
          <a:endParaRPr lang="uk-UA"/>
        </a:p>
      </dgm:t>
    </dgm:pt>
    <dgm:pt modelId="{9893C847-C8D7-4D75-B364-5942E48499DD}">
      <dgm:prSet phldrT="[Текст]"/>
      <dgm:spPr/>
      <dgm:t>
        <a:bodyPr/>
        <a:lstStyle/>
        <a:p>
          <a:r>
            <a:rPr lang="uk-UA" dirty="0" smtClean="0"/>
            <a:t>Модель 2</a:t>
          </a:r>
          <a:endParaRPr lang="uk-UA" dirty="0"/>
        </a:p>
      </dgm:t>
    </dgm:pt>
    <dgm:pt modelId="{141FCA00-AE45-4D6B-BAA6-E898117E525F}" type="parTrans" cxnId="{806FF3E5-0A10-469F-9594-571981119786}">
      <dgm:prSet/>
      <dgm:spPr/>
      <dgm:t>
        <a:bodyPr/>
        <a:lstStyle/>
        <a:p>
          <a:endParaRPr lang="uk-UA"/>
        </a:p>
      </dgm:t>
    </dgm:pt>
    <dgm:pt modelId="{2A833A0A-60B3-40A3-A0EF-BC5D8E369B32}" type="sibTrans" cxnId="{806FF3E5-0A10-469F-9594-571981119786}">
      <dgm:prSet/>
      <dgm:spPr/>
      <dgm:t>
        <a:bodyPr/>
        <a:lstStyle/>
        <a:p>
          <a:endParaRPr lang="uk-UA"/>
        </a:p>
      </dgm:t>
    </dgm:pt>
    <dgm:pt modelId="{93F5F4F1-6103-48ED-9854-E18FEE1517A6}">
      <dgm:prSet phldrT="[Текст]"/>
      <dgm:spPr/>
      <dgm:t>
        <a:bodyPr/>
        <a:lstStyle/>
        <a:p>
          <a:r>
            <a:rPr lang="uk-UA" b="1" dirty="0" smtClean="0"/>
            <a:t>Модель розривів</a:t>
          </a:r>
          <a:endParaRPr lang="uk-UA" b="1" dirty="0"/>
        </a:p>
      </dgm:t>
    </dgm:pt>
    <dgm:pt modelId="{915ED1CD-0EE3-4B7B-806C-66D8F14414BC}" type="parTrans" cxnId="{AEF9CCD1-1C25-459E-ABEC-80364621E376}">
      <dgm:prSet/>
      <dgm:spPr/>
      <dgm:t>
        <a:bodyPr/>
        <a:lstStyle/>
        <a:p>
          <a:endParaRPr lang="uk-UA"/>
        </a:p>
      </dgm:t>
    </dgm:pt>
    <dgm:pt modelId="{EEA956F5-1E27-4734-B3B1-408BF55B40DE}" type="sibTrans" cxnId="{AEF9CCD1-1C25-459E-ABEC-80364621E376}">
      <dgm:prSet/>
      <dgm:spPr/>
      <dgm:t>
        <a:bodyPr/>
        <a:lstStyle/>
        <a:p>
          <a:endParaRPr lang="uk-UA"/>
        </a:p>
      </dgm:t>
    </dgm:pt>
    <dgm:pt modelId="{20D0739A-2766-4696-9179-F96B2E9CB0B9}" type="pres">
      <dgm:prSet presAssocID="{D1E043A2-0C5D-4508-9760-815990F641F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655CE904-4181-4F79-9506-A3EC20FC6280}" type="pres">
      <dgm:prSet presAssocID="{D1E043A2-0C5D-4508-9760-815990F641FC}" presName="children" presStyleCnt="0"/>
      <dgm:spPr/>
    </dgm:pt>
    <dgm:pt modelId="{413FF4AB-E2C6-40E0-996E-5CBD61A69FD7}" type="pres">
      <dgm:prSet presAssocID="{D1E043A2-0C5D-4508-9760-815990F641FC}" presName="child1group" presStyleCnt="0"/>
      <dgm:spPr/>
    </dgm:pt>
    <dgm:pt modelId="{A267565C-982B-493F-AF8A-CC83489CF814}" type="pres">
      <dgm:prSet presAssocID="{D1E043A2-0C5D-4508-9760-815990F641FC}" presName="child1" presStyleLbl="bgAcc1" presStyleIdx="0" presStyleCnt="4"/>
      <dgm:spPr/>
      <dgm:t>
        <a:bodyPr/>
        <a:lstStyle/>
        <a:p>
          <a:endParaRPr lang="uk-UA"/>
        </a:p>
      </dgm:t>
    </dgm:pt>
    <dgm:pt modelId="{79F1A1F0-4D90-4576-A995-B7F3FA5F1DCC}" type="pres">
      <dgm:prSet presAssocID="{D1E043A2-0C5D-4508-9760-815990F641FC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C926740-6296-4A24-9FF0-D905738F9BBC}" type="pres">
      <dgm:prSet presAssocID="{D1E043A2-0C5D-4508-9760-815990F641FC}" presName="child2group" presStyleCnt="0"/>
      <dgm:spPr/>
    </dgm:pt>
    <dgm:pt modelId="{4EC910EA-9720-4DC1-922E-43E72892C85B}" type="pres">
      <dgm:prSet presAssocID="{D1E043A2-0C5D-4508-9760-815990F641FC}" presName="child2" presStyleLbl="bgAcc1" presStyleIdx="1" presStyleCnt="4"/>
      <dgm:spPr/>
      <dgm:t>
        <a:bodyPr/>
        <a:lstStyle/>
        <a:p>
          <a:endParaRPr lang="uk-UA"/>
        </a:p>
      </dgm:t>
    </dgm:pt>
    <dgm:pt modelId="{E2BAE638-9352-4401-A63F-B1F95F4FA3DB}" type="pres">
      <dgm:prSet presAssocID="{D1E043A2-0C5D-4508-9760-815990F641FC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5B6438E-9B31-4AA7-91C0-247026D93845}" type="pres">
      <dgm:prSet presAssocID="{D1E043A2-0C5D-4508-9760-815990F641FC}" presName="child3group" presStyleCnt="0"/>
      <dgm:spPr/>
    </dgm:pt>
    <dgm:pt modelId="{8435A1B4-303C-438C-A72E-18EC1DD54D65}" type="pres">
      <dgm:prSet presAssocID="{D1E043A2-0C5D-4508-9760-815990F641FC}" presName="child3" presStyleLbl="bgAcc1" presStyleIdx="2" presStyleCnt="4" custScaleX="113593"/>
      <dgm:spPr/>
      <dgm:t>
        <a:bodyPr/>
        <a:lstStyle/>
        <a:p>
          <a:endParaRPr lang="uk-UA"/>
        </a:p>
      </dgm:t>
    </dgm:pt>
    <dgm:pt modelId="{9AA5F8F4-E3AE-469D-AA71-63782F54B81F}" type="pres">
      <dgm:prSet presAssocID="{D1E043A2-0C5D-4508-9760-815990F641FC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75A5529-3E89-427B-83A3-3143ED5BF455}" type="pres">
      <dgm:prSet presAssocID="{D1E043A2-0C5D-4508-9760-815990F641FC}" presName="child4group" presStyleCnt="0"/>
      <dgm:spPr/>
    </dgm:pt>
    <dgm:pt modelId="{CB7DA4E4-86DB-42C5-8BB6-FE140CBB7C32}" type="pres">
      <dgm:prSet presAssocID="{D1E043A2-0C5D-4508-9760-815990F641FC}" presName="child4" presStyleLbl="bgAcc1" presStyleIdx="3" presStyleCnt="4"/>
      <dgm:spPr/>
      <dgm:t>
        <a:bodyPr/>
        <a:lstStyle/>
        <a:p>
          <a:endParaRPr lang="uk-UA"/>
        </a:p>
      </dgm:t>
    </dgm:pt>
    <dgm:pt modelId="{D5245C95-1A98-4B87-87DC-80295E269C8E}" type="pres">
      <dgm:prSet presAssocID="{D1E043A2-0C5D-4508-9760-815990F641FC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AE7B16A-A5DD-42A6-B826-7BD5794F9A5B}" type="pres">
      <dgm:prSet presAssocID="{D1E043A2-0C5D-4508-9760-815990F641FC}" presName="childPlaceholder" presStyleCnt="0"/>
      <dgm:spPr/>
    </dgm:pt>
    <dgm:pt modelId="{01AE27A6-79F3-40E3-9B80-11E5E266460E}" type="pres">
      <dgm:prSet presAssocID="{D1E043A2-0C5D-4508-9760-815990F641FC}" presName="circle" presStyleCnt="0"/>
      <dgm:spPr/>
    </dgm:pt>
    <dgm:pt modelId="{8C2C7671-48E7-4691-9092-417E7E0EFBEC}" type="pres">
      <dgm:prSet presAssocID="{D1E043A2-0C5D-4508-9760-815990F641FC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717875D-1763-4631-827E-8EF89D8A181B}" type="pres">
      <dgm:prSet presAssocID="{D1E043A2-0C5D-4508-9760-815990F641FC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F7DDCAC-B98B-44D0-AF94-5DF0E938795A}" type="pres">
      <dgm:prSet presAssocID="{D1E043A2-0C5D-4508-9760-815990F641FC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DE34A55-D962-4081-BA93-619185D13E32}" type="pres">
      <dgm:prSet presAssocID="{D1E043A2-0C5D-4508-9760-815990F641FC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7D49411-5C2F-4B41-93CD-E0E8038C7B09}" type="pres">
      <dgm:prSet presAssocID="{D1E043A2-0C5D-4508-9760-815990F641FC}" presName="quadrantPlaceholder" presStyleCnt="0"/>
      <dgm:spPr/>
    </dgm:pt>
    <dgm:pt modelId="{7A5C8FE9-E9BA-464C-AFB2-134D39A0071B}" type="pres">
      <dgm:prSet presAssocID="{D1E043A2-0C5D-4508-9760-815990F641FC}" presName="center1" presStyleLbl="fgShp" presStyleIdx="0" presStyleCnt="2"/>
      <dgm:spPr/>
    </dgm:pt>
    <dgm:pt modelId="{755AAB01-2BDA-4793-A7E5-95096E00F114}" type="pres">
      <dgm:prSet presAssocID="{D1E043A2-0C5D-4508-9760-815990F641FC}" presName="center2" presStyleLbl="fgShp" presStyleIdx="1" presStyleCnt="2"/>
      <dgm:spPr/>
    </dgm:pt>
  </dgm:ptLst>
  <dgm:cxnLst>
    <dgm:cxn modelId="{707C16CC-E5BC-4F21-BE4D-F834D7CF8F0E}" srcId="{FF730355-728A-4F1F-A0F4-72EF089CAACC}" destId="{C36A765D-8697-4D63-9C9D-3FDE043BD1F8}" srcOrd="0" destOrd="0" parTransId="{966F2893-97A2-4CFC-AEE1-74BD2DC15833}" sibTransId="{4A68B06F-CFB2-4C0B-90D3-B49AADEC116F}"/>
    <dgm:cxn modelId="{AEF9CCD1-1C25-459E-ABEC-80364621E376}" srcId="{9893C847-C8D7-4D75-B364-5942E48499DD}" destId="{93F5F4F1-6103-48ED-9854-E18FEE1517A6}" srcOrd="0" destOrd="0" parTransId="{915ED1CD-0EE3-4B7B-806C-66D8F14414BC}" sibTransId="{EEA956F5-1E27-4734-B3B1-408BF55B40DE}"/>
    <dgm:cxn modelId="{D34D80CD-8C45-4F8C-8246-9CC7EEA5766C}" type="presOf" srcId="{C36A765D-8697-4D63-9C9D-3FDE043BD1F8}" destId="{A267565C-982B-493F-AF8A-CC83489CF814}" srcOrd="0" destOrd="0" presId="urn:microsoft.com/office/officeart/2005/8/layout/cycle4"/>
    <dgm:cxn modelId="{C48479AC-E555-414C-B5DB-02C47F7E6557}" srcId="{D1E043A2-0C5D-4508-9760-815990F641FC}" destId="{FF730355-728A-4F1F-A0F4-72EF089CAACC}" srcOrd="0" destOrd="0" parTransId="{EA8CE793-D918-4021-BD21-187618866652}" sibTransId="{13EE6113-3276-4AA6-BA77-57F492516AFB}"/>
    <dgm:cxn modelId="{A19A325E-A5F0-4705-B905-AFFA272426FB}" srcId="{288E415B-85A1-43F1-92A8-2431018FDDD8}" destId="{9E747355-AAD4-4D93-8EC9-19F961F15341}" srcOrd="0" destOrd="0" parTransId="{619516C4-640D-4F4D-B6A3-B725086D1CAA}" sibTransId="{534A028B-6212-4DA3-AE5D-F0606EFDB92F}"/>
    <dgm:cxn modelId="{13B79AEC-F883-437D-BC63-D33BC69292DA}" type="presOf" srcId="{C36A765D-8697-4D63-9C9D-3FDE043BD1F8}" destId="{79F1A1F0-4D90-4576-A995-B7F3FA5F1DCC}" srcOrd="1" destOrd="0" presId="urn:microsoft.com/office/officeart/2005/8/layout/cycle4"/>
    <dgm:cxn modelId="{0B389087-E9A9-4229-AD42-D6920A46F62A}" type="presOf" srcId="{288E415B-85A1-43F1-92A8-2431018FDDD8}" destId="{9F7DDCAC-B98B-44D0-AF94-5DF0E938795A}" srcOrd="0" destOrd="0" presId="urn:microsoft.com/office/officeart/2005/8/layout/cycle4"/>
    <dgm:cxn modelId="{610CCB98-32CB-4172-BCAA-4F0856898435}" srcId="{D1E043A2-0C5D-4508-9760-815990F641FC}" destId="{98C42A21-AD7A-4057-8A9F-59B0D95517CF}" srcOrd="1" destOrd="0" parTransId="{C3213030-7887-465A-B041-42C966C2471A}" sibTransId="{BF7106E9-9C48-4B54-868E-20FA6208A785}"/>
    <dgm:cxn modelId="{37D07322-6FFE-4614-A8C4-13D4E87E28B2}" type="presOf" srcId="{97D73885-38CD-4653-89CB-398C88E705C5}" destId="{4EC910EA-9720-4DC1-922E-43E72892C85B}" srcOrd="0" destOrd="0" presId="urn:microsoft.com/office/officeart/2005/8/layout/cycle4"/>
    <dgm:cxn modelId="{1A8D8788-80C6-447E-BD58-945CE6CD7E1F}" type="presOf" srcId="{D1E043A2-0C5D-4508-9760-815990F641FC}" destId="{20D0739A-2766-4696-9179-F96B2E9CB0B9}" srcOrd="0" destOrd="0" presId="urn:microsoft.com/office/officeart/2005/8/layout/cycle4"/>
    <dgm:cxn modelId="{E1EDC0F3-4154-4CF5-9152-6A121D3475FC}" type="presOf" srcId="{98C42A21-AD7A-4057-8A9F-59B0D95517CF}" destId="{7717875D-1763-4631-827E-8EF89D8A181B}" srcOrd="0" destOrd="0" presId="urn:microsoft.com/office/officeart/2005/8/layout/cycle4"/>
    <dgm:cxn modelId="{5C4ED14E-0207-405C-ADCC-02EAD20A45C7}" srcId="{98C42A21-AD7A-4057-8A9F-59B0D95517CF}" destId="{97D73885-38CD-4653-89CB-398C88E705C5}" srcOrd="0" destOrd="0" parTransId="{66B06BA7-8C49-4456-8AA1-38D8D6A82F57}" sibTransId="{B3A550E5-6DBC-4CE8-BDB8-9C546C6CC0B8}"/>
    <dgm:cxn modelId="{4B9790D0-A260-4D69-8D08-D17DD332EAF4}" type="presOf" srcId="{FF730355-728A-4F1F-A0F4-72EF089CAACC}" destId="{8C2C7671-48E7-4691-9092-417E7E0EFBEC}" srcOrd="0" destOrd="0" presId="urn:microsoft.com/office/officeart/2005/8/layout/cycle4"/>
    <dgm:cxn modelId="{1158DF4D-E844-4CF0-909A-7FF8E0F7E880}" type="presOf" srcId="{93F5F4F1-6103-48ED-9854-E18FEE1517A6}" destId="{D5245C95-1A98-4B87-87DC-80295E269C8E}" srcOrd="1" destOrd="0" presId="urn:microsoft.com/office/officeart/2005/8/layout/cycle4"/>
    <dgm:cxn modelId="{DEA196D0-1489-4375-B8C3-21CFB6ABD10B}" type="presOf" srcId="{97D73885-38CD-4653-89CB-398C88E705C5}" destId="{E2BAE638-9352-4401-A63F-B1F95F4FA3DB}" srcOrd="1" destOrd="0" presId="urn:microsoft.com/office/officeart/2005/8/layout/cycle4"/>
    <dgm:cxn modelId="{A2FDE3C5-C991-416E-92E4-61445813E8CC}" type="presOf" srcId="{93F5F4F1-6103-48ED-9854-E18FEE1517A6}" destId="{CB7DA4E4-86DB-42C5-8BB6-FE140CBB7C32}" srcOrd="0" destOrd="0" presId="urn:microsoft.com/office/officeart/2005/8/layout/cycle4"/>
    <dgm:cxn modelId="{4147F2A0-7BFF-4BA4-8192-AB17C85C33CC}" type="presOf" srcId="{9E747355-AAD4-4D93-8EC9-19F961F15341}" destId="{8435A1B4-303C-438C-A72E-18EC1DD54D65}" srcOrd="0" destOrd="0" presId="urn:microsoft.com/office/officeart/2005/8/layout/cycle4"/>
    <dgm:cxn modelId="{806FF3E5-0A10-469F-9594-571981119786}" srcId="{D1E043A2-0C5D-4508-9760-815990F641FC}" destId="{9893C847-C8D7-4D75-B364-5942E48499DD}" srcOrd="3" destOrd="0" parTransId="{141FCA00-AE45-4D6B-BAA6-E898117E525F}" sibTransId="{2A833A0A-60B3-40A3-A0EF-BC5D8E369B32}"/>
    <dgm:cxn modelId="{09E5B81E-4F12-4C7B-BBE2-AB8A073FBC4F}" type="presOf" srcId="{9893C847-C8D7-4D75-B364-5942E48499DD}" destId="{0DE34A55-D962-4081-BA93-619185D13E32}" srcOrd="0" destOrd="0" presId="urn:microsoft.com/office/officeart/2005/8/layout/cycle4"/>
    <dgm:cxn modelId="{C1715EC9-2629-4115-A19E-DEAE0D53F335}" srcId="{D1E043A2-0C5D-4508-9760-815990F641FC}" destId="{288E415B-85A1-43F1-92A8-2431018FDDD8}" srcOrd="2" destOrd="0" parTransId="{6DE2E4CB-ACE2-4585-A2D9-F43159BE1CBA}" sibTransId="{DCCEC109-1248-479D-BAFF-CBFA27AC75E3}"/>
    <dgm:cxn modelId="{ED937BEB-A6C7-41AA-8761-0F5BB3EF7AF3}" type="presOf" srcId="{9E747355-AAD4-4D93-8EC9-19F961F15341}" destId="{9AA5F8F4-E3AE-469D-AA71-63782F54B81F}" srcOrd="1" destOrd="0" presId="urn:microsoft.com/office/officeart/2005/8/layout/cycle4"/>
    <dgm:cxn modelId="{336BABED-6F88-4214-A695-3482AED180A0}" type="presParOf" srcId="{20D0739A-2766-4696-9179-F96B2E9CB0B9}" destId="{655CE904-4181-4F79-9506-A3EC20FC6280}" srcOrd="0" destOrd="0" presId="urn:microsoft.com/office/officeart/2005/8/layout/cycle4"/>
    <dgm:cxn modelId="{E200BB78-2CF6-4B53-AD4A-091FA365A2CE}" type="presParOf" srcId="{655CE904-4181-4F79-9506-A3EC20FC6280}" destId="{413FF4AB-E2C6-40E0-996E-5CBD61A69FD7}" srcOrd="0" destOrd="0" presId="urn:microsoft.com/office/officeart/2005/8/layout/cycle4"/>
    <dgm:cxn modelId="{147FF75E-980B-4AA6-A09C-C90AB54769A8}" type="presParOf" srcId="{413FF4AB-E2C6-40E0-996E-5CBD61A69FD7}" destId="{A267565C-982B-493F-AF8A-CC83489CF814}" srcOrd="0" destOrd="0" presId="urn:microsoft.com/office/officeart/2005/8/layout/cycle4"/>
    <dgm:cxn modelId="{DE78A7D2-E8ED-45D6-92A7-E4EDF96A337C}" type="presParOf" srcId="{413FF4AB-E2C6-40E0-996E-5CBD61A69FD7}" destId="{79F1A1F0-4D90-4576-A995-B7F3FA5F1DCC}" srcOrd="1" destOrd="0" presId="urn:microsoft.com/office/officeart/2005/8/layout/cycle4"/>
    <dgm:cxn modelId="{790FC7B7-9F2C-4AFA-94F6-C427A17A553E}" type="presParOf" srcId="{655CE904-4181-4F79-9506-A3EC20FC6280}" destId="{DC926740-6296-4A24-9FF0-D905738F9BBC}" srcOrd="1" destOrd="0" presId="urn:microsoft.com/office/officeart/2005/8/layout/cycle4"/>
    <dgm:cxn modelId="{7DA0B42F-228F-4C97-BF7A-E89D03384216}" type="presParOf" srcId="{DC926740-6296-4A24-9FF0-D905738F9BBC}" destId="{4EC910EA-9720-4DC1-922E-43E72892C85B}" srcOrd="0" destOrd="0" presId="urn:microsoft.com/office/officeart/2005/8/layout/cycle4"/>
    <dgm:cxn modelId="{B518B5D3-A26D-4316-BDF1-C7E4CC39E56B}" type="presParOf" srcId="{DC926740-6296-4A24-9FF0-D905738F9BBC}" destId="{E2BAE638-9352-4401-A63F-B1F95F4FA3DB}" srcOrd="1" destOrd="0" presId="urn:microsoft.com/office/officeart/2005/8/layout/cycle4"/>
    <dgm:cxn modelId="{58FB6D54-630E-4CE2-96BC-A56EA48EDACF}" type="presParOf" srcId="{655CE904-4181-4F79-9506-A3EC20FC6280}" destId="{B5B6438E-9B31-4AA7-91C0-247026D93845}" srcOrd="2" destOrd="0" presId="urn:microsoft.com/office/officeart/2005/8/layout/cycle4"/>
    <dgm:cxn modelId="{08A6FF10-B35F-4590-A0A3-EF26E3F86FC9}" type="presParOf" srcId="{B5B6438E-9B31-4AA7-91C0-247026D93845}" destId="{8435A1B4-303C-438C-A72E-18EC1DD54D65}" srcOrd="0" destOrd="0" presId="urn:microsoft.com/office/officeart/2005/8/layout/cycle4"/>
    <dgm:cxn modelId="{46E0B7A4-55A8-460C-8A59-BAE8C3384B67}" type="presParOf" srcId="{B5B6438E-9B31-4AA7-91C0-247026D93845}" destId="{9AA5F8F4-E3AE-469D-AA71-63782F54B81F}" srcOrd="1" destOrd="0" presId="urn:microsoft.com/office/officeart/2005/8/layout/cycle4"/>
    <dgm:cxn modelId="{74BF9175-A550-4ED7-AA9A-9491282D6B7E}" type="presParOf" srcId="{655CE904-4181-4F79-9506-A3EC20FC6280}" destId="{A75A5529-3E89-427B-83A3-3143ED5BF455}" srcOrd="3" destOrd="0" presId="urn:microsoft.com/office/officeart/2005/8/layout/cycle4"/>
    <dgm:cxn modelId="{C6D1B718-0E1E-4C4D-8ED0-0C75DEB4FCAC}" type="presParOf" srcId="{A75A5529-3E89-427B-83A3-3143ED5BF455}" destId="{CB7DA4E4-86DB-42C5-8BB6-FE140CBB7C32}" srcOrd="0" destOrd="0" presId="urn:microsoft.com/office/officeart/2005/8/layout/cycle4"/>
    <dgm:cxn modelId="{8C4737A8-9B6A-4F74-812F-95E02DCCD40D}" type="presParOf" srcId="{A75A5529-3E89-427B-83A3-3143ED5BF455}" destId="{D5245C95-1A98-4B87-87DC-80295E269C8E}" srcOrd="1" destOrd="0" presId="urn:microsoft.com/office/officeart/2005/8/layout/cycle4"/>
    <dgm:cxn modelId="{109843CD-4F22-42AD-A68D-403C33B65AA5}" type="presParOf" srcId="{655CE904-4181-4F79-9506-A3EC20FC6280}" destId="{2AE7B16A-A5DD-42A6-B826-7BD5794F9A5B}" srcOrd="4" destOrd="0" presId="urn:microsoft.com/office/officeart/2005/8/layout/cycle4"/>
    <dgm:cxn modelId="{1B014703-13B4-4E0E-BA10-805046027F99}" type="presParOf" srcId="{20D0739A-2766-4696-9179-F96B2E9CB0B9}" destId="{01AE27A6-79F3-40E3-9B80-11E5E266460E}" srcOrd="1" destOrd="0" presId="urn:microsoft.com/office/officeart/2005/8/layout/cycle4"/>
    <dgm:cxn modelId="{0C20FE52-4C69-4016-BA1C-FA42CB0592D7}" type="presParOf" srcId="{01AE27A6-79F3-40E3-9B80-11E5E266460E}" destId="{8C2C7671-48E7-4691-9092-417E7E0EFBEC}" srcOrd="0" destOrd="0" presId="urn:microsoft.com/office/officeart/2005/8/layout/cycle4"/>
    <dgm:cxn modelId="{A10BC018-9A78-48D1-B263-A9E06FBB03B4}" type="presParOf" srcId="{01AE27A6-79F3-40E3-9B80-11E5E266460E}" destId="{7717875D-1763-4631-827E-8EF89D8A181B}" srcOrd="1" destOrd="0" presId="urn:microsoft.com/office/officeart/2005/8/layout/cycle4"/>
    <dgm:cxn modelId="{FEC8A047-B4F9-4213-921E-3A4BA3B35C43}" type="presParOf" srcId="{01AE27A6-79F3-40E3-9B80-11E5E266460E}" destId="{9F7DDCAC-B98B-44D0-AF94-5DF0E938795A}" srcOrd="2" destOrd="0" presId="urn:microsoft.com/office/officeart/2005/8/layout/cycle4"/>
    <dgm:cxn modelId="{54B31EAA-3AB2-4869-8808-BF015670B3DE}" type="presParOf" srcId="{01AE27A6-79F3-40E3-9B80-11E5E266460E}" destId="{0DE34A55-D962-4081-BA93-619185D13E32}" srcOrd="3" destOrd="0" presId="urn:microsoft.com/office/officeart/2005/8/layout/cycle4"/>
    <dgm:cxn modelId="{9681C39F-DF1B-4301-A97C-ACFFB8FCA2DD}" type="presParOf" srcId="{01AE27A6-79F3-40E3-9B80-11E5E266460E}" destId="{67D49411-5C2F-4B41-93CD-E0E8038C7B09}" srcOrd="4" destOrd="0" presId="urn:microsoft.com/office/officeart/2005/8/layout/cycle4"/>
    <dgm:cxn modelId="{290F7F7B-1F7E-4561-8B95-5A85181476B4}" type="presParOf" srcId="{20D0739A-2766-4696-9179-F96B2E9CB0B9}" destId="{7A5C8FE9-E9BA-464C-AFB2-134D39A0071B}" srcOrd="2" destOrd="0" presId="urn:microsoft.com/office/officeart/2005/8/layout/cycle4"/>
    <dgm:cxn modelId="{9E8F8C7B-E6B4-4F80-A068-8B767636D605}" type="presParOf" srcId="{20D0739A-2766-4696-9179-F96B2E9CB0B9}" destId="{755AAB01-2BDA-4793-A7E5-95096E00F114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9A2131-24E5-409F-8F85-F8B88732E9BB}">
      <dsp:nvSpPr>
        <dsp:cNvPr id="0" name=""/>
        <dsp:cNvSpPr/>
      </dsp:nvSpPr>
      <dsp:spPr>
        <a:xfrm>
          <a:off x="4534675" y="1858"/>
          <a:ext cx="1875864" cy="1219312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kern="1200" dirty="0" smtClean="0"/>
            <a:t>Істинна</a:t>
          </a:r>
          <a:endParaRPr lang="uk-UA" sz="3000" kern="1200" dirty="0"/>
        </a:p>
      </dsp:txBody>
      <dsp:txXfrm>
        <a:off x="4534675" y="1858"/>
        <a:ext cx="1875864" cy="1219312"/>
      </dsp:txXfrm>
    </dsp:sp>
    <dsp:sp modelId="{C040B1C3-3922-432F-A1D9-72E135DE3338}">
      <dsp:nvSpPr>
        <dsp:cNvPr id="0" name=""/>
        <dsp:cNvSpPr/>
      </dsp:nvSpPr>
      <dsp:spPr>
        <a:xfrm>
          <a:off x="3455830" y="611514"/>
          <a:ext cx="4033554" cy="4033554"/>
        </a:xfrm>
        <a:custGeom>
          <a:avLst/>
          <a:gdLst/>
          <a:ahLst/>
          <a:cxnLst/>
          <a:rect l="0" t="0" r="0" b="0"/>
          <a:pathLst>
            <a:path>
              <a:moveTo>
                <a:pt x="2968257" y="238554"/>
              </a:moveTo>
              <a:arcTo wR="2016777" hR="2016777" stAng="17889005" swAng="2629136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824DD7-B4B8-494F-911F-D1B47112598D}">
      <dsp:nvSpPr>
        <dsp:cNvPr id="0" name=""/>
        <dsp:cNvSpPr/>
      </dsp:nvSpPr>
      <dsp:spPr>
        <a:xfrm>
          <a:off x="6551452" y="2018635"/>
          <a:ext cx="1875864" cy="1219312"/>
        </a:xfrm>
        <a:prstGeom prst="roundRect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tint val="50000"/>
                <a:satMod val="300000"/>
              </a:schemeClr>
            </a:gs>
            <a:gs pos="35000">
              <a:schemeClr val="accent5">
                <a:hueOff val="-3311292"/>
                <a:satOff val="13270"/>
                <a:lumOff val="2876"/>
                <a:alphaOff val="0"/>
                <a:tint val="37000"/>
                <a:satMod val="30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kern="1200" dirty="0" smtClean="0"/>
            <a:t>Латентна</a:t>
          </a:r>
          <a:endParaRPr lang="uk-UA" sz="3000" kern="1200" dirty="0"/>
        </a:p>
      </dsp:txBody>
      <dsp:txXfrm>
        <a:off x="6551452" y="2018635"/>
        <a:ext cx="1875864" cy="1219312"/>
      </dsp:txXfrm>
    </dsp:sp>
    <dsp:sp modelId="{704B8358-2D8E-477F-8092-F5BB01F23745}">
      <dsp:nvSpPr>
        <dsp:cNvPr id="0" name=""/>
        <dsp:cNvSpPr/>
      </dsp:nvSpPr>
      <dsp:spPr>
        <a:xfrm>
          <a:off x="3455830" y="611514"/>
          <a:ext cx="4033554" cy="4033554"/>
        </a:xfrm>
        <a:custGeom>
          <a:avLst/>
          <a:gdLst/>
          <a:ahLst/>
          <a:cxnLst/>
          <a:rect l="0" t="0" r="0" b="0"/>
          <a:pathLst>
            <a:path>
              <a:moveTo>
                <a:pt x="3934508" y="2641032"/>
              </a:moveTo>
              <a:arcTo wR="2016777" hR="2016777" stAng="1081859" swAng="2629136"/>
            </a:path>
          </a:pathLst>
        </a:custGeom>
        <a:noFill/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9D63DB-CAB8-4FC6-AF4E-477F3445F789}">
      <dsp:nvSpPr>
        <dsp:cNvPr id="0" name=""/>
        <dsp:cNvSpPr/>
      </dsp:nvSpPr>
      <dsp:spPr>
        <a:xfrm>
          <a:off x="4534675" y="4035413"/>
          <a:ext cx="1875864" cy="1219312"/>
        </a:xfrm>
        <a:prstGeom prst="roundRect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tint val="50000"/>
                <a:satMod val="300000"/>
              </a:schemeClr>
            </a:gs>
            <a:gs pos="35000">
              <a:schemeClr val="accent5">
                <a:hueOff val="-6622584"/>
                <a:satOff val="26541"/>
                <a:lumOff val="5752"/>
                <a:alphaOff val="0"/>
                <a:tint val="37000"/>
                <a:satMod val="30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kern="1200" dirty="0" smtClean="0"/>
            <a:t>Відсутня</a:t>
          </a:r>
          <a:endParaRPr lang="uk-UA" sz="3000" kern="1200" dirty="0"/>
        </a:p>
      </dsp:txBody>
      <dsp:txXfrm>
        <a:off x="4534675" y="4035413"/>
        <a:ext cx="1875864" cy="1219312"/>
      </dsp:txXfrm>
    </dsp:sp>
    <dsp:sp modelId="{ECA4C129-510F-4A85-8300-F07548886EE0}">
      <dsp:nvSpPr>
        <dsp:cNvPr id="0" name=""/>
        <dsp:cNvSpPr/>
      </dsp:nvSpPr>
      <dsp:spPr>
        <a:xfrm>
          <a:off x="3455830" y="611514"/>
          <a:ext cx="4033554" cy="4033554"/>
        </a:xfrm>
        <a:custGeom>
          <a:avLst/>
          <a:gdLst/>
          <a:ahLst/>
          <a:cxnLst/>
          <a:rect l="0" t="0" r="0" b="0"/>
          <a:pathLst>
            <a:path>
              <a:moveTo>
                <a:pt x="1065296" y="3794999"/>
              </a:moveTo>
              <a:arcTo wR="2016777" hR="2016777" stAng="7089005" swAng="2629136"/>
            </a:path>
          </a:pathLst>
        </a:custGeom>
        <a:noFill/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3839A0-19B6-45BB-98D1-0EAF5BDEA8D5}">
      <dsp:nvSpPr>
        <dsp:cNvPr id="0" name=""/>
        <dsp:cNvSpPr/>
      </dsp:nvSpPr>
      <dsp:spPr>
        <a:xfrm>
          <a:off x="2517898" y="2018635"/>
          <a:ext cx="1875864" cy="1219312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kern="1200" dirty="0" smtClean="0"/>
            <a:t>Хибна</a:t>
          </a:r>
          <a:endParaRPr lang="uk-UA" sz="3000" kern="1200" dirty="0"/>
        </a:p>
      </dsp:txBody>
      <dsp:txXfrm>
        <a:off x="2517898" y="2018635"/>
        <a:ext cx="1875864" cy="1219312"/>
      </dsp:txXfrm>
    </dsp:sp>
    <dsp:sp modelId="{35BDC022-8D72-4138-B485-26F7FF1EF22B}">
      <dsp:nvSpPr>
        <dsp:cNvPr id="0" name=""/>
        <dsp:cNvSpPr/>
      </dsp:nvSpPr>
      <dsp:spPr>
        <a:xfrm>
          <a:off x="3455830" y="611514"/>
          <a:ext cx="4033554" cy="4033554"/>
        </a:xfrm>
        <a:custGeom>
          <a:avLst/>
          <a:gdLst/>
          <a:ahLst/>
          <a:cxnLst/>
          <a:rect l="0" t="0" r="0" b="0"/>
          <a:pathLst>
            <a:path>
              <a:moveTo>
                <a:pt x="99045" y="1392521"/>
              </a:moveTo>
              <a:arcTo wR="2016777" hR="2016777" stAng="11881859" swAng="2629136"/>
            </a:path>
          </a:pathLst>
        </a:custGeom>
        <a:noFill/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435A1B4-303C-438C-A72E-18EC1DD54D65}">
      <dsp:nvSpPr>
        <dsp:cNvPr id="0" name=""/>
        <dsp:cNvSpPr/>
      </dsp:nvSpPr>
      <dsp:spPr>
        <a:xfrm>
          <a:off x="4998636" y="3438308"/>
          <a:ext cx="2837360" cy="16180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800" b="1" kern="1200" dirty="0" err="1" smtClean="0"/>
            <a:t>“Сприйняття-задоволення”</a:t>
          </a:r>
          <a:endParaRPr lang="uk-UA" sz="1800" b="1" kern="1200" dirty="0"/>
        </a:p>
      </dsp:txBody>
      <dsp:txXfrm>
        <a:off x="5849844" y="3842815"/>
        <a:ext cx="1986152" cy="1213520"/>
      </dsp:txXfrm>
    </dsp:sp>
    <dsp:sp modelId="{CB7DA4E4-86DB-42C5-8BB6-FE140CBB7C32}">
      <dsp:nvSpPr>
        <dsp:cNvPr id="0" name=""/>
        <dsp:cNvSpPr/>
      </dsp:nvSpPr>
      <dsp:spPr>
        <a:xfrm>
          <a:off x="1092995" y="3438308"/>
          <a:ext cx="2497829" cy="16180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700" b="1" kern="1200" dirty="0" smtClean="0"/>
            <a:t>Модель розривів</a:t>
          </a:r>
          <a:endParaRPr lang="uk-UA" sz="1700" b="1" kern="1200" dirty="0"/>
        </a:p>
      </dsp:txBody>
      <dsp:txXfrm>
        <a:off x="1092995" y="3842815"/>
        <a:ext cx="1748480" cy="1213520"/>
      </dsp:txXfrm>
    </dsp:sp>
    <dsp:sp modelId="{4EC910EA-9720-4DC1-922E-43E72892C85B}">
      <dsp:nvSpPr>
        <dsp:cNvPr id="0" name=""/>
        <dsp:cNvSpPr/>
      </dsp:nvSpPr>
      <dsp:spPr>
        <a:xfrm>
          <a:off x="5168401" y="0"/>
          <a:ext cx="2497829" cy="16180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700" b="1" kern="1200" dirty="0" err="1" smtClean="0"/>
            <a:t>“Прийнятний-бажаний</a:t>
          </a:r>
          <a:r>
            <a:rPr lang="uk-UA" sz="1700" b="1" kern="1200" dirty="0" smtClean="0"/>
            <a:t> рівень якості </a:t>
          </a:r>
          <a:r>
            <a:rPr lang="uk-UA" sz="1700" b="1" kern="1200" dirty="0" err="1" smtClean="0"/>
            <a:t>послуг”</a:t>
          </a:r>
          <a:endParaRPr lang="uk-UA" sz="1700" b="1" kern="1200" dirty="0"/>
        </a:p>
      </dsp:txBody>
      <dsp:txXfrm>
        <a:off x="5917750" y="0"/>
        <a:ext cx="1748480" cy="1213520"/>
      </dsp:txXfrm>
    </dsp:sp>
    <dsp:sp modelId="{A267565C-982B-493F-AF8A-CC83489CF814}">
      <dsp:nvSpPr>
        <dsp:cNvPr id="0" name=""/>
        <dsp:cNvSpPr/>
      </dsp:nvSpPr>
      <dsp:spPr>
        <a:xfrm>
          <a:off x="1092995" y="0"/>
          <a:ext cx="2497829" cy="16180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700" b="1" kern="1200" dirty="0" err="1" smtClean="0"/>
            <a:t>“Простота-складність</a:t>
          </a:r>
          <a:r>
            <a:rPr lang="uk-UA" sz="1700" b="1" kern="1200" dirty="0" smtClean="0"/>
            <a:t> </a:t>
          </a:r>
          <a:r>
            <a:rPr lang="uk-UA" sz="1700" b="1" kern="1200" dirty="0" err="1" smtClean="0"/>
            <a:t>оцінки”</a:t>
          </a:r>
          <a:endParaRPr lang="uk-UA" sz="1700" b="1" kern="1200" dirty="0"/>
        </a:p>
      </dsp:txBody>
      <dsp:txXfrm>
        <a:off x="1092995" y="0"/>
        <a:ext cx="1748480" cy="1213520"/>
      </dsp:txXfrm>
    </dsp:sp>
    <dsp:sp modelId="{8C2C7671-48E7-4691-9092-417E7E0EFBEC}">
      <dsp:nvSpPr>
        <dsp:cNvPr id="0" name=""/>
        <dsp:cNvSpPr/>
      </dsp:nvSpPr>
      <dsp:spPr>
        <a:xfrm>
          <a:off x="2224539" y="288211"/>
          <a:ext cx="2189393" cy="2189393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Модель 1</a:t>
          </a:r>
          <a:endParaRPr lang="uk-UA" sz="2700" kern="1200" dirty="0"/>
        </a:p>
      </dsp:txBody>
      <dsp:txXfrm>
        <a:off x="2224539" y="288211"/>
        <a:ext cx="2189393" cy="2189393"/>
      </dsp:txXfrm>
    </dsp:sp>
    <dsp:sp modelId="{7717875D-1763-4631-827E-8EF89D8A181B}">
      <dsp:nvSpPr>
        <dsp:cNvPr id="0" name=""/>
        <dsp:cNvSpPr/>
      </dsp:nvSpPr>
      <dsp:spPr>
        <a:xfrm rot="5400000">
          <a:off x="4515059" y="288211"/>
          <a:ext cx="2189393" cy="2189393"/>
        </a:xfrm>
        <a:prstGeom prst="pieWedge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Модель 3</a:t>
          </a:r>
          <a:endParaRPr lang="uk-UA" sz="2700" kern="1200" dirty="0"/>
        </a:p>
      </dsp:txBody>
      <dsp:txXfrm rot="5400000">
        <a:off x="4515059" y="288211"/>
        <a:ext cx="2189393" cy="2189393"/>
      </dsp:txXfrm>
    </dsp:sp>
    <dsp:sp modelId="{9F7DDCAC-B98B-44D0-AF94-5DF0E938795A}">
      <dsp:nvSpPr>
        <dsp:cNvPr id="0" name=""/>
        <dsp:cNvSpPr/>
      </dsp:nvSpPr>
      <dsp:spPr>
        <a:xfrm rot="10800000">
          <a:off x="4515059" y="2578731"/>
          <a:ext cx="2189393" cy="2189393"/>
        </a:xfrm>
        <a:prstGeom prst="pieWedge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Модель 4</a:t>
          </a:r>
          <a:endParaRPr lang="uk-UA" sz="2700" kern="1200" dirty="0"/>
        </a:p>
      </dsp:txBody>
      <dsp:txXfrm rot="10800000">
        <a:off x="4515059" y="2578731"/>
        <a:ext cx="2189393" cy="2189393"/>
      </dsp:txXfrm>
    </dsp:sp>
    <dsp:sp modelId="{0DE34A55-D962-4081-BA93-619185D13E32}">
      <dsp:nvSpPr>
        <dsp:cNvPr id="0" name=""/>
        <dsp:cNvSpPr/>
      </dsp:nvSpPr>
      <dsp:spPr>
        <a:xfrm rot="16200000">
          <a:off x="2224539" y="2578731"/>
          <a:ext cx="2189393" cy="2189393"/>
        </a:xfrm>
        <a:prstGeom prst="pieWedg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/>
            <a:t>Модель 2</a:t>
          </a:r>
          <a:endParaRPr lang="uk-UA" sz="2700" kern="1200" dirty="0"/>
        </a:p>
      </dsp:txBody>
      <dsp:txXfrm rot="16200000">
        <a:off x="2224539" y="2578731"/>
        <a:ext cx="2189393" cy="2189393"/>
      </dsp:txXfrm>
    </dsp:sp>
    <dsp:sp modelId="{7A5C8FE9-E9BA-464C-AFB2-134D39A0071B}">
      <dsp:nvSpPr>
        <dsp:cNvPr id="0" name=""/>
        <dsp:cNvSpPr/>
      </dsp:nvSpPr>
      <dsp:spPr>
        <a:xfrm>
          <a:off x="4086534" y="2073097"/>
          <a:ext cx="755922" cy="657323"/>
        </a:xfrm>
        <a:prstGeom prst="circular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55AAB01-2BDA-4793-A7E5-95096E00F114}">
      <dsp:nvSpPr>
        <dsp:cNvPr id="0" name=""/>
        <dsp:cNvSpPr/>
      </dsp:nvSpPr>
      <dsp:spPr>
        <a:xfrm rot="10800000">
          <a:off x="4086534" y="2325914"/>
          <a:ext cx="755922" cy="657323"/>
        </a:xfrm>
        <a:prstGeom prst="circular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B3B55-B5A1-4841-B92C-FE04B6AF31A3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05123-6DD6-4E56-9743-F145238E0D18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05123-6DD6-4E56-9743-F145238E0D18}" type="slidenum">
              <a:rPr lang="uk-UA" smtClean="0"/>
              <a:pPr/>
              <a:t>24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01E5F-A169-4D7E-8299-6D629646A804}" type="datetimeFigureOut">
              <a:rPr lang="uk-UA" smtClean="0"/>
              <a:pPr/>
              <a:t>09.02.2016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F09F4-0915-40A4-BEFA-FB7A7AE9B2E9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0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package" Target="../embeddings/_________Microsoft_Office_Word14.docx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486600" cy="3744415"/>
          </a:xfrm>
        </p:spPr>
        <p:txBody>
          <a:bodyPr>
            <a:normAutofit/>
          </a:bodyPr>
          <a:lstStyle/>
          <a:p>
            <a:r>
              <a:rPr lang="uk-UA" b="1" i="1" dirty="0" smtClean="0"/>
              <a:t>Тема 3. МОДЕЛІ ПОВЕДІНКИ СПОЖИВАЧІВ СФЕРИ ПОСЛУГ. ФОРМУВАННЯ ЛОЯЛЬНИХ СТОСУНКІВ ІЗ КЛІЄНТАМИ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941168"/>
            <a:ext cx="6400800" cy="1270992"/>
          </a:xfrm>
        </p:spPr>
        <p:txBody>
          <a:bodyPr/>
          <a:lstStyle/>
          <a:p>
            <a:pPr algn="r"/>
            <a:r>
              <a:rPr lang="uk-UA" dirty="0" smtClean="0"/>
              <a:t>Дисципліна: </a:t>
            </a:r>
            <a:r>
              <a:rPr lang="uk-UA" dirty="0" err="1" smtClean="0"/>
              <a:t>“Маркетинг</a:t>
            </a:r>
            <a:r>
              <a:rPr lang="uk-UA" dirty="0" smtClean="0"/>
              <a:t> у галузях і сферах </a:t>
            </a:r>
            <a:r>
              <a:rPr lang="uk-UA" dirty="0" err="1" smtClean="0"/>
              <a:t>діяльності”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Моделі поведінки споживачів</a:t>
            </a:r>
            <a:endParaRPr lang="uk-UA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-252536" y="1397000"/>
          <a:ext cx="8928992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Модель </a:t>
            </a:r>
            <a:br>
              <a:rPr lang="uk-UA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"Простота – складність оцінки" 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" y="1268760"/>
          <a:ext cx="9144000" cy="6120680"/>
        </p:xfrm>
        <a:graphic>
          <a:graphicData uri="http://schemas.openxmlformats.org/presentationml/2006/ole">
            <p:oleObj spid="_x0000_s49154" name="Документ" r:id="rId3" imgW="6229185" imgH="3033109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3600" b="1" i="1" dirty="0" smtClean="0"/>
              <a:t/>
            </a:r>
            <a:br>
              <a:rPr lang="uk-UA" sz="3600" b="1" i="1" dirty="0" smtClean="0"/>
            </a:br>
            <a:r>
              <a:rPr lang="uk-UA" sz="2700" b="1" i="1" dirty="0" smtClean="0"/>
              <a:t>Класифікація послуг (товарів) за моделлю </a:t>
            </a:r>
            <a:r>
              <a:rPr lang="uk-UA" sz="2700" i="1" dirty="0" smtClean="0"/>
              <a:t/>
            </a:r>
            <a:br>
              <a:rPr lang="uk-UA" sz="2700" i="1" dirty="0" smtClean="0"/>
            </a:br>
            <a:r>
              <a:rPr lang="uk-UA" sz="2700" b="1" i="1" dirty="0" smtClean="0"/>
              <a:t>"Простота – складність оцінки"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51520" y="1124744"/>
          <a:ext cx="8892480" cy="6074940"/>
        </p:xfrm>
        <a:graphic>
          <a:graphicData uri="http://schemas.openxmlformats.org/presentationml/2006/ole">
            <p:oleObj spid="_x0000_s69635" name="Документ" r:id="rId3" imgW="6264827" imgH="624406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Модель розривів </a:t>
            </a:r>
            <a:br>
              <a:rPr lang="uk-UA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(модель якості послуг)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525963"/>
          </a:xfrm>
        </p:spPr>
        <p:txBody>
          <a:bodyPr>
            <a:normAutofit/>
          </a:bodyPr>
          <a:lstStyle/>
          <a:p>
            <a:pPr indent="34290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Модель розривів ("теорія дір" або модель якості послуг) ґрунтується на порівнянні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очікуваного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фактичного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рівня якості послуги. </a:t>
            </a:r>
          </a:p>
          <a:p>
            <a:pPr indent="342900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Різниця між цими рівнями утворює так звані "діри" або розриви, які можуть бути як </a:t>
            </a:r>
            <a:r>
              <a:rPr lang="uk-UA" u="sng" dirty="0" smtClean="0">
                <a:latin typeface="Times New Roman" pitchFamily="18" charset="0"/>
                <a:cs typeface="Times New Roman" pitchFamily="18" charset="0"/>
              </a:rPr>
              <a:t>позитивними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так і </a:t>
            </a:r>
            <a:r>
              <a:rPr lang="uk-UA" u="sng" dirty="0" smtClean="0">
                <a:latin typeface="Times New Roman" pitchFamily="18" charset="0"/>
                <a:cs typeface="Times New Roman" pitchFamily="18" charset="0"/>
              </a:rPr>
              <a:t>негативними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Позитивний розрив між фактичним і очікуваним рівнями якості послуги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-1548680" y="1556792"/>
          <a:ext cx="14329592" cy="5301207"/>
        </p:xfrm>
        <a:graphic>
          <a:graphicData uri="http://schemas.openxmlformats.org/presentationml/2006/ole">
            <p:oleObj spid="_x0000_s70658" name="Документ" r:id="rId3" imgW="6121177" imgH="2342244" progId="Word.Document.12">
              <p:embed/>
            </p:oleObj>
          </a:graphicData>
        </a:graphic>
      </p:graphicFrame>
      <p:pic>
        <p:nvPicPr>
          <p:cNvPr id="6" name="Рисунок 5" descr="позитив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556792"/>
            <a:ext cx="1293862" cy="1487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Негативний розрив між фактичним і очікуваним рівнями якості послуги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-1044624" y="836712"/>
          <a:ext cx="12961440" cy="6525344"/>
        </p:xfrm>
        <a:graphic>
          <a:graphicData uri="http://schemas.openxmlformats.org/presentationml/2006/ole">
            <p:oleObj spid="_x0000_s71682" name="Документ" r:id="rId3" imgW="6121177" imgH="2955346" progId="Word.Document.12">
              <p:embed/>
            </p:oleObj>
          </a:graphicData>
        </a:graphic>
      </p:graphicFrame>
      <p:pic>
        <p:nvPicPr>
          <p:cNvPr id="5" name="Рисунок 4" descr="негатив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340768"/>
            <a:ext cx="1544688" cy="1368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Відсутність розриву між фактичним і очікуваним рівнями якості послуги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-2988840" y="-819472"/>
          <a:ext cx="14905655" cy="7677472"/>
        </p:xfrm>
        <a:graphic>
          <a:graphicData uri="http://schemas.openxmlformats.org/presentationml/2006/ole">
            <p:oleObj spid="_x0000_s72706" name="Документ" r:id="rId3" imgW="6121177" imgH="2342244" progId="Word.Document.12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4725144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Очікуваний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рівень = 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Фактичному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рівню.</a:t>
            </a:r>
          </a:p>
          <a:p>
            <a:pPr algn="ctr"/>
            <a:r>
              <a:rPr lang="uk-UA" sz="4800" b="1" i="1" u="sng" dirty="0" smtClean="0">
                <a:latin typeface="Times New Roman" pitchFamily="18" charset="0"/>
                <a:cs typeface="Times New Roman" pitchFamily="18" charset="0"/>
              </a:rPr>
              <a:t>Розрив відсутній</a:t>
            </a:r>
            <a:endParaRPr lang="uk-UA" sz="4800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Модель "Прийнятний – бажаний рівень якості послуг". Зона терпимості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-684584" y="1733550"/>
          <a:ext cx="11953327" cy="5655890"/>
        </p:xfrm>
        <a:graphic>
          <a:graphicData uri="http://schemas.openxmlformats.org/presentationml/2006/ole">
            <p:oleObj spid="_x0000_s73730" name="Документ" r:id="rId3" imgW="6121177" imgH="3389882" progId="Word.Document.12">
              <p:embed/>
            </p:oleObj>
          </a:graphicData>
        </a:graphic>
      </p:graphicFrame>
      <p:pic>
        <p:nvPicPr>
          <p:cNvPr id="5" name="Рисунок 4" descr="прийнятний рывень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2240" y="5373216"/>
            <a:ext cx="936104" cy="950287"/>
          </a:xfrm>
          <a:prstGeom prst="rect">
            <a:avLst/>
          </a:prstGeom>
        </p:spPr>
      </p:pic>
      <p:pic>
        <p:nvPicPr>
          <p:cNvPr id="6" name="Рисунок 5" descr="бажаний рывень 2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76256" y="2348880"/>
            <a:ext cx="904677" cy="878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Модель </a:t>
            </a:r>
            <a:br>
              <a:rPr lang="uk-UA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"Сприйняття – задоволення"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23528" y="1196752"/>
          <a:ext cx="8820472" cy="6021288"/>
        </p:xfrm>
        <a:graphic>
          <a:graphicData uri="http://schemas.openxmlformats.org/presentationml/2006/ole">
            <p:oleObj spid="_x0000_s74755" name="Документ" r:id="rId3" imgW="6124417" imgH="2663016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000" b="1" i="1" dirty="0" smtClean="0">
                <a:latin typeface="Times New Roman" pitchFamily="18" charset="0"/>
                <a:cs typeface="Times New Roman" pitchFamily="18" charset="0"/>
              </a:rPr>
              <a:t>Перелік критеріїв оцінки якості послуг за допомогою методу </a:t>
            </a:r>
            <a:r>
              <a:rPr lang="uk-UA" sz="4000" b="1" i="1" dirty="0" err="1" smtClean="0">
                <a:latin typeface="Times New Roman" pitchFamily="18" charset="0"/>
                <a:cs typeface="Times New Roman" pitchFamily="18" charset="0"/>
              </a:rPr>
              <a:t>SERVAQUAL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b="1" dirty="0" smtClean="0"/>
              <a:t> 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0" y="1556792"/>
          <a:ext cx="9468544" cy="7056784"/>
        </p:xfrm>
        <a:graphic>
          <a:graphicData uri="http://schemas.openxmlformats.org/presentationml/2006/ole">
            <p:oleObj spid="_x0000_s75779" name="Документ" r:id="rId3" imgW="6761304" imgH="4512762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Питання теми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i="1" dirty="0" smtClean="0"/>
              <a:t>3.1. Особливості та етапи поведінки споживачів сфери послуг.</a:t>
            </a:r>
            <a:endParaRPr lang="uk-UA" dirty="0" smtClean="0"/>
          </a:p>
          <a:p>
            <a:pPr>
              <a:buNone/>
            </a:pPr>
            <a:r>
              <a:rPr lang="uk-UA" i="1" dirty="0" smtClean="0"/>
              <a:t>3.2.  Поняття лояльності споживачів. </a:t>
            </a:r>
            <a:endParaRPr lang="uk-UA" dirty="0" smtClean="0"/>
          </a:p>
          <a:p>
            <a:pPr>
              <a:buNone/>
            </a:pPr>
            <a:r>
              <a:rPr lang="uk-UA" i="1" dirty="0" smtClean="0"/>
              <a:t>3.3. Моделі поведінки споживачів послуг.</a:t>
            </a:r>
            <a:endParaRPr lang="uk-UA" dirty="0" smtClean="0"/>
          </a:p>
          <a:p>
            <a:pPr>
              <a:buNone/>
            </a:pPr>
            <a:r>
              <a:rPr lang="uk-UA" i="1" dirty="0" smtClean="0"/>
              <a:t> 	3.3.1. Модель "Простота - складність оцінки".</a:t>
            </a:r>
            <a:endParaRPr lang="uk-UA" dirty="0" smtClean="0"/>
          </a:p>
          <a:p>
            <a:pPr>
              <a:buNone/>
            </a:pPr>
            <a:r>
              <a:rPr lang="uk-UA" i="1" dirty="0" smtClean="0"/>
              <a:t>	3.3.2. Модель розривів (модель якості послуг). </a:t>
            </a:r>
            <a:endParaRPr lang="uk-UA" dirty="0" smtClean="0"/>
          </a:p>
          <a:p>
            <a:pPr>
              <a:buNone/>
            </a:pPr>
            <a:r>
              <a:rPr lang="uk-UA" i="1" dirty="0" smtClean="0"/>
              <a:t>	3.3.3. Модель "Прийнятний – бажаний рівень якості послуг". Зона терпимості.</a:t>
            </a:r>
            <a:endParaRPr lang="uk-UA" dirty="0" smtClean="0"/>
          </a:p>
          <a:p>
            <a:pPr>
              <a:buNone/>
            </a:pPr>
            <a:r>
              <a:rPr lang="uk-UA" i="1" dirty="0" smtClean="0"/>
              <a:t>	3.3.4. Модель "Сприйняття – задоволення".</a:t>
            </a:r>
            <a:endParaRPr lang="uk-UA" dirty="0" smtClean="0"/>
          </a:p>
          <a:p>
            <a:pPr>
              <a:buNone/>
            </a:pPr>
            <a:r>
              <a:rPr lang="uk-UA" i="1" dirty="0" smtClean="0"/>
              <a:t>3.4. Управління ключовими контактами в сфері послуг.</a:t>
            </a:r>
            <a:endParaRPr lang="uk-UA" dirty="0" smtClean="0"/>
          </a:p>
          <a:p>
            <a:pPr>
              <a:buNone/>
            </a:pPr>
            <a:r>
              <a:rPr lang="uk-UA" i="1" dirty="0" smtClean="0"/>
              <a:t>3.5.Формування лояльних стосунків зі споживачем у сфері послуг.</a:t>
            </a:r>
            <a:endParaRPr lang="uk-UA" dirty="0" smtClean="0"/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Ключові контакти</a:t>
            </a:r>
            <a:endParaRPr lang="uk-UA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70000" lnSpcReduction="20000"/>
          </a:bodyPr>
          <a:lstStyle/>
          <a:p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Під </a:t>
            </a:r>
            <a:r>
              <a:rPr lang="uk-UA" sz="3400" b="1" i="1" dirty="0" smtClean="0">
                <a:latin typeface="Times New Roman" pitchFamily="18" charset="0"/>
                <a:cs typeface="Times New Roman" pitchFamily="18" charset="0"/>
              </a:rPr>
              <a:t>ключовими контактами</a:t>
            </a:r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 розуміють найбільш важливі моменти в історії взаємодії споживачів та підприємства.</a:t>
            </a:r>
          </a:p>
          <a:p>
            <a:r>
              <a:rPr lang="uk-UA" sz="3400" b="1" i="1" dirty="0" smtClean="0"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 дослідження ключових контактів є виявлення чинників, що призводять до задоволення чи незадоволення клієнта під час ключових контактів. </a:t>
            </a:r>
          </a:p>
          <a:p>
            <a:r>
              <a:rPr lang="uk-UA" sz="3400" b="1" i="1" dirty="0" smtClean="0">
                <a:latin typeface="Times New Roman" pitchFamily="18" charset="0"/>
                <a:cs typeface="Times New Roman" pitchFamily="18" charset="0"/>
              </a:rPr>
              <a:t>Джерело інформації</a:t>
            </a:r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 – споживачі та співробітники підприємства. </a:t>
            </a:r>
            <a:r>
              <a:rPr lang="uk-UA" sz="3400" b="1" i="1" dirty="0" smtClean="0">
                <a:latin typeface="Times New Roman" pitchFamily="18" charset="0"/>
                <a:cs typeface="Times New Roman" pitchFamily="18" charset="0"/>
              </a:rPr>
              <a:t>Найпоширеніший метод отримання інформації</a:t>
            </a:r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 – пряма бесіда із споживачами та співробітниками, гаряче інтерв’ю.</a:t>
            </a:r>
          </a:p>
          <a:p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У результаті дослідження складається </a:t>
            </a:r>
            <a:r>
              <a:rPr lang="uk-UA" sz="3400" b="1" i="1" dirty="0" smtClean="0">
                <a:latin typeface="Times New Roman" pitchFamily="18" charset="0"/>
                <a:cs typeface="Times New Roman" pitchFamily="18" charset="0"/>
              </a:rPr>
              <a:t>карта ключових контактів</a:t>
            </a:r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 та виділяються найважливіші чинники, що впливають на задоволеність чи незадоволеність споживачів. 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Основні чинники впливу на рівень задоволеності споживача сфери послуг під час ключових контактів</a:t>
            </a:r>
            <a:endParaRPr lang="uk-UA" sz="36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0" y="1556792"/>
          <a:ext cx="9144000" cy="6120680"/>
        </p:xfrm>
        <a:graphic>
          <a:graphicData uri="http://schemas.openxmlformats.org/presentationml/2006/ole">
            <p:oleObj spid="_x0000_s76802" name="Документ" r:id="rId3" imgW="6121177" imgH="2742578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512168"/>
          </a:xfrm>
        </p:spPr>
        <p:txBody>
          <a:bodyPr>
            <a:normAutofit fontScale="90000"/>
          </a:bodyPr>
          <a:lstStyle/>
          <a:p>
            <a:r>
              <a:rPr lang="uk-UA" sz="2700" b="1" i="1" dirty="0" smtClean="0">
                <a:latin typeface="Times New Roman" pitchFamily="18" charset="0"/>
                <a:cs typeface="Times New Roman" pitchFamily="18" charset="0"/>
              </a:rPr>
              <a:t>Дії контактного персоналу під час ключових контактів із клієнтами</a:t>
            </a:r>
            <a:r>
              <a:rPr lang="uk-UA" sz="27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700" b="1" i="1" dirty="0" smtClean="0">
                <a:latin typeface="Times New Roman" pitchFamily="18" charset="0"/>
                <a:cs typeface="Times New Roman" pitchFamily="18" charset="0"/>
              </a:rPr>
              <a:t> у розрізі основних чинників впливу на рівень задоволеності клієнта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0" y="1916832"/>
          <a:ext cx="9144000" cy="6480720"/>
        </p:xfrm>
        <a:graphic>
          <a:graphicData uri="http://schemas.openxmlformats.org/presentationml/2006/ole">
            <p:oleObj spid="_x0000_s77826" name="Документ" r:id="rId3" imgW="6264827" imgH="3565568" progId="Word.Document.12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2060848"/>
            <a:ext cx="11685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Так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00392" y="2132856"/>
            <a:ext cx="8050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Ні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0" y="764704"/>
          <a:ext cx="9253140" cy="7272808"/>
        </p:xfrm>
        <a:graphic>
          <a:graphicData uri="http://schemas.openxmlformats.org/presentationml/2006/ole">
            <p:oleObj spid="_x0000_s81923" name="Документ" r:id="rId3" imgW="6264827" imgH="2658695" progId="Word.Document.12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692696"/>
            <a:ext cx="11685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Так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38971" y="692696"/>
            <a:ext cx="8050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Ні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" y="764704"/>
          <a:ext cx="9143999" cy="7056784"/>
        </p:xfrm>
        <a:graphic>
          <a:graphicData uri="http://schemas.openxmlformats.org/presentationml/2006/ole">
            <p:oleObj spid="_x0000_s82946" name="Документ" r:id="rId4" imgW="6264827" imgH="3271798" progId="Word.Document.12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476672"/>
            <a:ext cx="11685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Так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38971" y="548680"/>
            <a:ext cx="8050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Ні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0" y="764704"/>
          <a:ext cx="9143999" cy="7416824"/>
        </p:xfrm>
        <a:graphic>
          <a:graphicData uri="http://schemas.openxmlformats.org/presentationml/2006/ole">
            <p:oleObj spid="_x0000_s83970" name="Документ" r:id="rId3" imgW="6264827" imgH="2249721" progId="Word.Document.12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980728"/>
            <a:ext cx="11685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Так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38971" y="908720"/>
            <a:ext cx="8050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Ні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Коло взаємодії споживача та виробника послуг при успішній побудові RM-С</a:t>
            </a:r>
            <a:endParaRPr lang="uk-UA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-756592" y="1772816"/>
          <a:ext cx="11593288" cy="6243389"/>
        </p:xfrm>
        <a:graphic>
          <a:graphicData uri="http://schemas.openxmlformats.org/presentationml/2006/ole">
            <p:oleObj spid="_x0000_s84994" name="Документ" r:id="rId3" imgW="6121177" imgH="4132588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b="1" i="1" dirty="0" smtClean="0"/>
              <a:t>Етапи сприйняття споживачем якості послуги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0" y="1474788"/>
          <a:ext cx="8892480" cy="5383212"/>
        </p:xfrm>
        <a:graphic>
          <a:graphicData uri="http://schemas.openxmlformats.org/presentationml/2006/ole">
            <p:oleObj spid="_x0000_s47107" name="Документ" r:id="rId3" imgW="6121177" imgH="3906860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i="1" dirty="0" smtClean="0"/>
              <a:t>Етапи поведінки споживачів послуг</a:t>
            </a:r>
            <a:endParaRPr lang="uk-UA" i="1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-1044624" y="1341438"/>
          <a:ext cx="11809312" cy="6048002"/>
        </p:xfrm>
        <a:graphic>
          <a:graphicData uri="http://schemas.openxmlformats.org/presentationml/2006/ole">
            <p:oleObj spid="_x0000_s48130" name="Документ" r:id="rId3" imgW="6121177" imgH="4175070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лояльность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43408"/>
            <a:ext cx="3015778" cy="30157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5616" y="1318022"/>
            <a:ext cx="7056784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Лояльність споживачів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(від англ.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customer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loyalіty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) можна визначити як їх позитивне ставлення до послуг, товарів, торгових марок, контактного персоналу та конкретного підприємства в цілому.</a:t>
            </a:r>
          </a:p>
          <a:p>
            <a:pPr algn="just"/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Лояльний споживач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– це такий споживач, який підпадає під наступні характеристики: купує широкий спектр продукції конкретного підприємства, регулярно здійснює повторні покупки, не реагує на пропозиції конкурентів, залучає інших споживачів.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          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Типи лояльності споживачів</a:t>
            </a:r>
            <a:endParaRPr lang="uk-UA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Лояльност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51720" cy="962977"/>
          </a:xfrm>
        </p:spPr>
      </p:pic>
      <p:graphicFrame>
        <p:nvGraphicFramePr>
          <p:cNvPr id="8" name="Схема 7"/>
          <p:cNvGraphicFramePr/>
          <p:nvPr/>
        </p:nvGraphicFramePr>
        <p:xfrm>
          <a:off x="-684584" y="1196752"/>
          <a:ext cx="1094521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323528" y="0"/>
            <a:ext cx="5256584" cy="1728192"/>
            <a:chOff x="2517898" y="2018635"/>
            <a:chExt cx="1875864" cy="1219312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2517898" y="2018635"/>
              <a:ext cx="1875864" cy="1219312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1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2577420" y="2078157"/>
              <a:ext cx="1756820" cy="110026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5400" b="1" i="1" kern="1200" dirty="0" smtClean="0">
                  <a:latin typeface="Times New Roman" pitchFamily="18" charset="0"/>
                  <a:cs typeface="Times New Roman" pitchFamily="18" charset="0"/>
                </a:rPr>
                <a:t>Хибна лояльність</a:t>
              </a:r>
              <a:endParaRPr lang="uk-UA" sz="5400" b="1" i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827584" y="1844824"/>
            <a:ext cx="77403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Споживач 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часто здійснює придбання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послуг (товарів) конкретного підприємства, втім 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прихильності до цього підприємства немає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. Причина частих покупок – зручність або звичка. Задоволеність незначна, невдоволеність – відсутня.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0"/>
            <a:ext cx="6156176" cy="1916832"/>
            <a:chOff x="6551452" y="2018635"/>
            <a:chExt cx="1875864" cy="1219312"/>
          </a:xfrm>
          <a:scene3d>
            <a:camera prst="orthographicFront"/>
            <a:lightRig rig="flat" dir="t"/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6551452" y="2018635"/>
              <a:ext cx="1875864" cy="1219312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-3311292"/>
                <a:satOff val="13270"/>
                <a:lumOff val="2876"/>
                <a:alphaOff val="0"/>
              </a:schemeClr>
            </a:fillRef>
            <a:effectRef idx="1">
              <a:schemeClr val="accent5">
                <a:hueOff val="-3311292"/>
                <a:satOff val="13270"/>
                <a:lumOff val="2876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6610974" y="2078157"/>
              <a:ext cx="1756820" cy="110026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5400" b="1" i="1" kern="1200" dirty="0" smtClean="0">
                  <a:latin typeface="Times New Roman" pitchFamily="18" charset="0"/>
                  <a:cs typeface="Times New Roman" pitchFamily="18" charset="0"/>
                </a:rPr>
                <a:t>Латентна лояльність</a:t>
              </a:r>
              <a:endParaRPr lang="uk-UA" sz="5400" b="1" i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 rot="10800000" flipV="1">
            <a:off x="395536" y="2132856"/>
            <a:ext cx="77048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Споживач 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має високу прихильність до підприємства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, втім 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частота повторних покупок послуг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(товарів) 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незначна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; рішення про повторні покупки визначаються не стільки прихильністю, скільки іншими обставинами.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5976664" cy="2420888"/>
            <a:chOff x="4534675" y="1858"/>
            <a:chExt cx="1875864" cy="1219312"/>
          </a:xfrm>
          <a:scene3d>
            <a:camera prst="orthographicFront"/>
            <a:lightRig rig="flat" dir="t"/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4534675" y="1858"/>
              <a:ext cx="1875864" cy="1219312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4594197" y="61380"/>
              <a:ext cx="1756820" cy="110026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5400" b="1" i="1" kern="1200" dirty="0" smtClean="0">
                  <a:latin typeface="Times New Roman" pitchFamily="18" charset="0"/>
                  <a:cs typeface="Times New Roman" pitchFamily="18" charset="0"/>
                </a:rPr>
                <a:t>Істинна лояльність</a:t>
              </a:r>
              <a:endParaRPr lang="uk-UA" sz="5400" b="1" i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 rot="10800000" flipV="1">
            <a:off x="611560" y="2708920"/>
            <a:ext cx="7200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Висока 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прихильність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до фірми, 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велика частота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здійснення повторних покупок, 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розповсюдження позитивної інформації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про фірму серед інших споживачів.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448</Words>
  <Application>Microsoft Office PowerPoint</Application>
  <PresentationFormat>Экран (4:3)</PresentationFormat>
  <Paragraphs>66</Paragraphs>
  <Slides>26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Тема Office</vt:lpstr>
      <vt:lpstr>Документ</vt:lpstr>
      <vt:lpstr>Тема 3. МОДЕЛІ ПОВЕДІНКИ СПОЖИВАЧІВ СФЕРИ ПОСЛУГ. ФОРМУВАННЯ ЛОЯЛЬНИХ СТОСУНКІВ ІЗ КЛІЄНТАМИ</vt:lpstr>
      <vt:lpstr>Питання теми</vt:lpstr>
      <vt:lpstr> Етапи сприйняття споживачем якості послуги </vt:lpstr>
      <vt:lpstr>Етапи поведінки споживачів послуг</vt:lpstr>
      <vt:lpstr>Слайд 5</vt:lpstr>
      <vt:lpstr>           Типи лояльності споживачів</vt:lpstr>
      <vt:lpstr>Слайд 7</vt:lpstr>
      <vt:lpstr>Слайд 8</vt:lpstr>
      <vt:lpstr>Слайд 9</vt:lpstr>
      <vt:lpstr>Моделі поведінки споживачів</vt:lpstr>
      <vt:lpstr>Модель  "Простота – складність оцінки" </vt:lpstr>
      <vt:lpstr> Класифікація послуг (товарів) за моделлю  "Простота – складність оцінки" </vt:lpstr>
      <vt:lpstr>Модель розривів  (модель якості послуг)</vt:lpstr>
      <vt:lpstr>  Позитивний розрив між фактичним і очікуваним рівнями якості послуги </vt:lpstr>
      <vt:lpstr>Негативний розрив між фактичним і очікуваним рівнями якості послуги </vt:lpstr>
      <vt:lpstr>Відсутність розриву між фактичним і очікуваним рівнями якості послуги </vt:lpstr>
      <vt:lpstr>Модель "Прийнятний – бажаний рівень якості послуг". Зона терпимості</vt:lpstr>
      <vt:lpstr>Модель  "Сприйняття – задоволення"</vt:lpstr>
      <vt:lpstr> Перелік критеріїв оцінки якості послуг за допомогою методу SERVAQUAL   </vt:lpstr>
      <vt:lpstr>Ключові контакти</vt:lpstr>
      <vt:lpstr>Основні чинники впливу на рівень задоволеності споживача сфери послуг під час ключових контактів</vt:lpstr>
      <vt:lpstr>Дії контактного персоналу під час ключових контактів із клієнтами  у розрізі основних чинників впливу на рівень задоволеності клієнта </vt:lpstr>
      <vt:lpstr>Слайд 23</vt:lpstr>
      <vt:lpstr>Слайд 24</vt:lpstr>
      <vt:lpstr>Слайд 25</vt:lpstr>
      <vt:lpstr>Коло взаємодії споживача та виробника послуг при успішній побудові RM-С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1. ОСОБЛИВОСТІ МАРКЕТИНГУ У СФЕРАХ МАТЕРІАЛЬНОГО ТА НЕМАТЕРІАЛЬНОГО ВИРОБНИЦТВА</dc:title>
  <dc:creator>Світлана</dc:creator>
  <cp:lastModifiedBy>Світлана</cp:lastModifiedBy>
  <cp:revision>69</cp:revision>
  <dcterms:created xsi:type="dcterms:W3CDTF">2015-09-09T14:13:31Z</dcterms:created>
  <dcterms:modified xsi:type="dcterms:W3CDTF">2016-02-09T15:39:31Z</dcterms:modified>
</cp:coreProperties>
</file>