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58"/>
  </p:notesMasterIdLst>
  <p:sldIdLst>
    <p:sldId id="258" r:id="rId2"/>
    <p:sldId id="262" r:id="rId3"/>
    <p:sldId id="263" r:id="rId4"/>
    <p:sldId id="264" r:id="rId5"/>
    <p:sldId id="265" r:id="rId6"/>
    <p:sldId id="259" r:id="rId7"/>
    <p:sldId id="269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314" r:id="rId22"/>
    <p:sldId id="315" r:id="rId23"/>
    <p:sldId id="319" r:id="rId24"/>
    <p:sldId id="320" r:id="rId25"/>
    <p:sldId id="321" r:id="rId26"/>
    <p:sldId id="306" r:id="rId27"/>
    <p:sldId id="307" r:id="rId28"/>
    <p:sldId id="305" r:id="rId29"/>
    <p:sldId id="312" r:id="rId30"/>
    <p:sldId id="287" r:id="rId31"/>
    <p:sldId id="288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23" r:id="rId46"/>
    <p:sldId id="324" r:id="rId47"/>
    <p:sldId id="325" r:id="rId48"/>
    <p:sldId id="326" r:id="rId49"/>
    <p:sldId id="328" r:id="rId50"/>
    <p:sldId id="329" r:id="rId51"/>
    <p:sldId id="330" r:id="rId52"/>
    <p:sldId id="331" r:id="rId53"/>
    <p:sldId id="284" r:id="rId54"/>
    <p:sldId id="308" r:id="rId55"/>
    <p:sldId id="316" r:id="rId56"/>
    <p:sldId id="313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>
        <p:scale>
          <a:sx n="80" d="100"/>
          <a:sy n="80" d="100"/>
        </p:scale>
        <p:origin x="-127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0FB5B6-9B52-46C1-AF0C-91CD063CD63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132E36-1EBF-49AD-B82C-84F39D087C1B}">
      <dgm:prSet custT="1"/>
      <dgm:spPr>
        <a:solidFill>
          <a:schemeClr val="bg1">
            <a:lumMod val="95000"/>
          </a:schemeClr>
        </a:solidFill>
        <a:ln>
          <a:noFill/>
        </a:ln>
      </dgm:spPr>
      <dgm:t>
        <a:bodyPr/>
        <a:lstStyle/>
        <a:p>
          <a:pPr algn="just" rtl="0"/>
          <a:r>
            <a: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Міжнародні стилі мають свої певні особливості, що стосуються як цитування, так і оформлення та форматування бібліографічних описів 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40E995D-C8E3-41B0-B0E0-AB6E4AD08080}" type="parTrans" cxnId="{D719DE31-DC6C-472A-A1BF-9F2BDAF3F768}">
      <dgm:prSet/>
      <dgm:spPr/>
      <dgm:t>
        <a:bodyPr/>
        <a:lstStyle/>
        <a:p>
          <a:endParaRPr lang="ru-RU"/>
        </a:p>
      </dgm:t>
    </dgm:pt>
    <dgm:pt modelId="{1E53DCB9-5513-4A21-B22F-D9BBCE951DDB}" type="sibTrans" cxnId="{D719DE31-DC6C-472A-A1BF-9F2BDAF3F768}">
      <dgm:prSet/>
      <dgm:spPr/>
      <dgm:t>
        <a:bodyPr/>
        <a:lstStyle/>
        <a:p>
          <a:endParaRPr lang="ru-RU"/>
        </a:p>
      </dgm:t>
    </dgm:pt>
    <dgm:pt modelId="{B86A45DC-86A5-4004-8902-E310A66121F2}">
      <dgm:prSet custT="1"/>
      <dgm:spPr>
        <a:solidFill>
          <a:schemeClr val="bg1">
            <a:lumMod val="95000"/>
          </a:schemeClr>
        </a:solidFill>
        <a:ln>
          <a:noFill/>
        </a:ln>
      </dgm:spPr>
      <dgm:t>
        <a:bodyPr/>
        <a:lstStyle/>
        <a:p>
          <a:pPr algn="just" rtl="0"/>
          <a:r>
            <a: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Відмінність міжнародних стилів від ДСТУ ГОСТ 7.1:2006 полягає в графічно-шрифтовому оформленні (окремі елементи виділяються курсивом), наявності та розташуванні основних елементів бібліографічного опису та розділових знаків </a:t>
          </a:r>
          <a:endParaRPr lang="uk-UA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5FCC23-2FB6-41CA-AD2E-22B0421CA2A7}" type="parTrans" cxnId="{74BDB5E1-90B0-47AD-866D-683AF433F5D3}">
      <dgm:prSet/>
      <dgm:spPr/>
      <dgm:t>
        <a:bodyPr/>
        <a:lstStyle/>
        <a:p>
          <a:endParaRPr lang="ru-RU"/>
        </a:p>
      </dgm:t>
    </dgm:pt>
    <dgm:pt modelId="{DE960527-CF56-4F90-B6D4-785FA0D1B889}" type="sibTrans" cxnId="{74BDB5E1-90B0-47AD-866D-683AF433F5D3}">
      <dgm:prSet/>
      <dgm:spPr/>
      <dgm:t>
        <a:bodyPr/>
        <a:lstStyle/>
        <a:p>
          <a:endParaRPr lang="ru-RU"/>
        </a:p>
      </dgm:t>
    </dgm:pt>
    <dgm:pt modelId="{EBEBBEFC-EF30-4558-9F75-3659730F912F}" type="pres">
      <dgm:prSet presAssocID="{8B0FB5B6-9B52-46C1-AF0C-91CD063CD6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CCB1A6-3FDD-4BC2-9CD4-FBD970465A2B}" type="pres">
      <dgm:prSet presAssocID="{DA132E36-1EBF-49AD-B82C-84F39D087C1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56769-C18C-40AD-A383-93ADAC262FEF}" type="pres">
      <dgm:prSet presAssocID="{1E53DCB9-5513-4A21-B22F-D9BBCE951DDB}" presName="spacer" presStyleCnt="0"/>
      <dgm:spPr/>
    </dgm:pt>
    <dgm:pt modelId="{BE5C2E11-680A-4B72-86A7-FA79D7CF72B7}" type="pres">
      <dgm:prSet presAssocID="{B86A45DC-86A5-4004-8902-E310A66121F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BDB5E1-90B0-47AD-866D-683AF433F5D3}" srcId="{8B0FB5B6-9B52-46C1-AF0C-91CD063CD63A}" destId="{B86A45DC-86A5-4004-8902-E310A66121F2}" srcOrd="1" destOrd="0" parTransId="{035FCC23-2FB6-41CA-AD2E-22B0421CA2A7}" sibTransId="{DE960527-CF56-4F90-B6D4-785FA0D1B889}"/>
    <dgm:cxn modelId="{B9BCC4B7-5BE7-42B1-BC27-812E0075C6BE}" type="presOf" srcId="{B86A45DC-86A5-4004-8902-E310A66121F2}" destId="{BE5C2E11-680A-4B72-86A7-FA79D7CF72B7}" srcOrd="0" destOrd="0" presId="urn:microsoft.com/office/officeart/2005/8/layout/vList2"/>
    <dgm:cxn modelId="{9EED2944-6856-4661-8771-651C6429E2E2}" type="presOf" srcId="{DA132E36-1EBF-49AD-B82C-84F39D087C1B}" destId="{FBCCB1A6-3FDD-4BC2-9CD4-FBD970465A2B}" srcOrd="0" destOrd="0" presId="urn:microsoft.com/office/officeart/2005/8/layout/vList2"/>
    <dgm:cxn modelId="{D719DE31-DC6C-472A-A1BF-9F2BDAF3F768}" srcId="{8B0FB5B6-9B52-46C1-AF0C-91CD063CD63A}" destId="{DA132E36-1EBF-49AD-B82C-84F39D087C1B}" srcOrd="0" destOrd="0" parTransId="{D40E995D-C8E3-41B0-B0E0-AB6E4AD08080}" sibTransId="{1E53DCB9-5513-4A21-B22F-D9BBCE951DDB}"/>
    <dgm:cxn modelId="{243A27AE-AE62-437A-90B0-FFE1E0A8FE2D}" type="presOf" srcId="{8B0FB5B6-9B52-46C1-AF0C-91CD063CD63A}" destId="{EBEBBEFC-EF30-4558-9F75-3659730F912F}" srcOrd="0" destOrd="0" presId="urn:microsoft.com/office/officeart/2005/8/layout/vList2"/>
    <dgm:cxn modelId="{81E6ADE4-7286-4219-929A-81DDADAC908C}" type="presParOf" srcId="{EBEBBEFC-EF30-4558-9F75-3659730F912F}" destId="{FBCCB1A6-3FDD-4BC2-9CD4-FBD970465A2B}" srcOrd="0" destOrd="0" presId="urn:microsoft.com/office/officeart/2005/8/layout/vList2"/>
    <dgm:cxn modelId="{EC4920DF-7EC5-4FC9-A965-C0C2C57717DB}" type="presParOf" srcId="{EBEBBEFC-EF30-4558-9F75-3659730F912F}" destId="{20C56769-C18C-40AD-A383-93ADAC262FEF}" srcOrd="1" destOrd="0" presId="urn:microsoft.com/office/officeart/2005/8/layout/vList2"/>
    <dgm:cxn modelId="{E11A8378-5B3B-4AC3-9AB4-1955DD79C278}" type="presParOf" srcId="{EBEBBEFC-EF30-4558-9F75-3659730F912F}" destId="{BE5C2E11-680A-4B72-86A7-FA79D7CF72B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838F1D8-DF5B-433B-915A-4E7EEA335AF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88D17C4-CBB8-4A87-BC3B-7FFF9D5178A8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spcAft>
              <a:spcPts val="600"/>
            </a:spcAft>
          </a:pPr>
          <a:r>
            <a:rPr lang="uk-UA" sz="24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Якщо автора (редактора/укладача) праці невеликого розміру (наприклад, статті, частини книги, веб-сторінки) встановити неможливо, тоді у внутрішньотекстовому посиланні після парафрази або цитати на місці автора необхідно вказати у лапках два слова назви праці </a:t>
          </a:r>
          <a:endParaRPr lang="uk-UA" sz="2400" dirty="0">
            <a:latin typeface="Times New Roman" pitchFamily="18" charset="0"/>
            <a:cs typeface="Times New Roman" pitchFamily="18" charset="0"/>
          </a:endParaRPr>
        </a:p>
      </dgm:t>
    </dgm:pt>
    <dgm:pt modelId="{0798671E-99CD-4269-90D6-5EAC9FF9D278}" type="parTrans" cxnId="{7013A746-FA52-48AA-AD39-B428AE20AD0B}">
      <dgm:prSet/>
      <dgm:spPr/>
      <dgm:t>
        <a:bodyPr/>
        <a:lstStyle/>
        <a:p>
          <a:endParaRPr lang="uk-UA"/>
        </a:p>
      </dgm:t>
    </dgm:pt>
    <dgm:pt modelId="{5DC8285A-1901-44ED-8231-EAFE4CD18905}" type="sibTrans" cxnId="{7013A746-FA52-48AA-AD39-B428AE20AD0B}">
      <dgm:prSet/>
      <dgm:spPr/>
      <dgm:t>
        <a:bodyPr/>
        <a:lstStyle/>
        <a:p>
          <a:endParaRPr lang="uk-UA"/>
        </a:p>
      </dgm:t>
    </dgm:pt>
    <dgm:pt modelId="{384C0C89-B014-4003-B991-8D1531B26CA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Присутність декстрану в цукрі-сирці пов'язана з особливостями зберігання сировини – цукрової тростини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Аналіз мікробіологічних процесів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2011) </a:t>
          </a:r>
        </a:p>
        <a:p>
          <a:pPr algn="just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або</a:t>
          </a:r>
        </a:p>
        <a:p>
          <a:pPr algn="just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Пар в колону необхідно подавати з розрахунку вилучення всіх домішок до її припустимої концентрації в епюраті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" (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Вдосконалення системи автоматизації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2008, с. 121)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7FB42DE-A51E-4221-A142-A187DD6F728A}" type="parTrans" cxnId="{899D0B69-19DC-4638-8BC6-9173D7D89FD0}">
      <dgm:prSet/>
      <dgm:spPr/>
      <dgm:t>
        <a:bodyPr/>
        <a:lstStyle/>
        <a:p>
          <a:endParaRPr lang="uk-UA"/>
        </a:p>
      </dgm:t>
    </dgm:pt>
    <dgm:pt modelId="{C03C4886-884D-4825-AA31-E4BCA820B505}" type="sibTrans" cxnId="{899D0B69-19DC-4638-8BC6-9173D7D89FD0}">
      <dgm:prSet/>
      <dgm:spPr/>
      <dgm:t>
        <a:bodyPr/>
        <a:lstStyle/>
        <a:p>
          <a:endParaRPr lang="uk-UA"/>
        </a:p>
      </dgm:t>
    </dgm:pt>
    <dgm:pt modelId="{B8F4D63E-72E8-40FF-8747-47239E1176C6}" type="pres">
      <dgm:prSet presAssocID="{C838F1D8-DF5B-433B-915A-4E7EEA335A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6D3AA3F-4322-4DB2-A9FC-11F531714446}" type="pres">
      <dgm:prSet presAssocID="{384C0C89-B014-4003-B991-8D1531B26CA9}" presName="boxAndChildren" presStyleCnt="0"/>
      <dgm:spPr/>
    </dgm:pt>
    <dgm:pt modelId="{2CACDE46-6481-4711-82C3-F48A462F7896}" type="pres">
      <dgm:prSet presAssocID="{384C0C89-B014-4003-B991-8D1531B26CA9}" presName="parentTextBox" presStyleLbl="node1" presStyleIdx="0" presStyleCnt="2" custScaleY="67225" custLinFactNeighborY="6351"/>
      <dgm:spPr/>
      <dgm:t>
        <a:bodyPr/>
        <a:lstStyle/>
        <a:p>
          <a:endParaRPr lang="uk-UA"/>
        </a:p>
      </dgm:t>
    </dgm:pt>
    <dgm:pt modelId="{CAACA1E7-7133-4918-9E7A-5FB6198DFF30}" type="pres">
      <dgm:prSet presAssocID="{5DC8285A-1901-44ED-8231-EAFE4CD18905}" presName="sp" presStyleCnt="0"/>
      <dgm:spPr/>
    </dgm:pt>
    <dgm:pt modelId="{FB1DC130-DA1C-4C6C-B698-21385F8A1C27}" type="pres">
      <dgm:prSet presAssocID="{C88D17C4-CBB8-4A87-BC3B-7FFF9D5178A8}" presName="arrowAndChildren" presStyleCnt="0"/>
      <dgm:spPr/>
    </dgm:pt>
    <dgm:pt modelId="{F24E5292-82A1-4F42-B8C3-3046B3FA3E86}" type="pres">
      <dgm:prSet presAssocID="{C88D17C4-CBB8-4A87-BC3B-7FFF9D5178A8}" presName="parentTextArrow" presStyleLbl="node1" presStyleIdx="1" presStyleCnt="2" custScaleY="66339" custLinFactNeighborX="-833" custLinFactNeighborY="1327"/>
      <dgm:spPr/>
      <dgm:t>
        <a:bodyPr/>
        <a:lstStyle/>
        <a:p>
          <a:endParaRPr lang="uk-UA"/>
        </a:p>
      </dgm:t>
    </dgm:pt>
  </dgm:ptLst>
  <dgm:cxnLst>
    <dgm:cxn modelId="{27C13B8E-C57D-4094-9FC0-6C7D5BBE2C47}" type="presOf" srcId="{384C0C89-B014-4003-B991-8D1531B26CA9}" destId="{2CACDE46-6481-4711-82C3-F48A462F7896}" srcOrd="0" destOrd="0" presId="urn:microsoft.com/office/officeart/2005/8/layout/process4"/>
    <dgm:cxn modelId="{7013A746-FA52-48AA-AD39-B428AE20AD0B}" srcId="{C838F1D8-DF5B-433B-915A-4E7EEA335AF3}" destId="{C88D17C4-CBB8-4A87-BC3B-7FFF9D5178A8}" srcOrd="0" destOrd="0" parTransId="{0798671E-99CD-4269-90D6-5EAC9FF9D278}" sibTransId="{5DC8285A-1901-44ED-8231-EAFE4CD18905}"/>
    <dgm:cxn modelId="{8AD05011-7B86-49DC-80F2-2D4E4128DA44}" type="presOf" srcId="{C88D17C4-CBB8-4A87-BC3B-7FFF9D5178A8}" destId="{F24E5292-82A1-4F42-B8C3-3046B3FA3E86}" srcOrd="0" destOrd="0" presId="urn:microsoft.com/office/officeart/2005/8/layout/process4"/>
    <dgm:cxn modelId="{899D0B69-19DC-4638-8BC6-9173D7D89FD0}" srcId="{C838F1D8-DF5B-433B-915A-4E7EEA335AF3}" destId="{384C0C89-B014-4003-B991-8D1531B26CA9}" srcOrd="1" destOrd="0" parTransId="{67FB42DE-A51E-4221-A142-A187DD6F728A}" sibTransId="{C03C4886-884D-4825-AA31-E4BCA820B505}"/>
    <dgm:cxn modelId="{5129F3D6-B291-4874-9A83-97C993D864E6}" type="presOf" srcId="{C838F1D8-DF5B-433B-915A-4E7EEA335AF3}" destId="{B8F4D63E-72E8-40FF-8747-47239E1176C6}" srcOrd="0" destOrd="0" presId="urn:microsoft.com/office/officeart/2005/8/layout/process4"/>
    <dgm:cxn modelId="{146DCFE9-926B-475C-8670-7D6A8A0478F4}" type="presParOf" srcId="{B8F4D63E-72E8-40FF-8747-47239E1176C6}" destId="{26D3AA3F-4322-4DB2-A9FC-11F531714446}" srcOrd="0" destOrd="0" presId="urn:microsoft.com/office/officeart/2005/8/layout/process4"/>
    <dgm:cxn modelId="{20D45F68-4E07-4522-AAB0-854A569E8858}" type="presParOf" srcId="{26D3AA3F-4322-4DB2-A9FC-11F531714446}" destId="{2CACDE46-6481-4711-82C3-F48A462F7896}" srcOrd="0" destOrd="0" presId="urn:microsoft.com/office/officeart/2005/8/layout/process4"/>
    <dgm:cxn modelId="{95E92311-C6CD-4E5F-B748-4D2324F9CA95}" type="presParOf" srcId="{B8F4D63E-72E8-40FF-8747-47239E1176C6}" destId="{CAACA1E7-7133-4918-9E7A-5FB6198DFF30}" srcOrd="1" destOrd="0" presId="urn:microsoft.com/office/officeart/2005/8/layout/process4"/>
    <dgm:cxn modelId="{E4E2E401-EA52-4BDD-9D26-0FECBDC4F84A}" type="presParOf" srcId="{B8F4D63E-72E8-40FF-8747-47239E1176C6}" destId="{FB1DC130-DA1C-4C6C-B698-21385F8A1C27}" srcOrd="2" destOrd="0" presId="urn:microsoft.com/office/officeart/2005/8/layout/process4"/>
    <dgm:cxn modelId="{8083B1C0-6881-480F-823A-785C0D09A846}" type="presParOf" srcId="{FB1DC130-DA1C-4C6C-B698-21385F8A1C27}" destId="{F24E5292-82A1-4F42-B8C3-3046B3FA3E86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838F1D8-DF5B-433B-915A-4E7EEA335AF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88D17C4-CBB8-4A87-BC3B-7FFF9D5178A8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  <a:spcAft>
              <a:spcPts val="600"/>
            </a:spcAft>
          </a:pPr>
          <a:r>
            <a:rPr lang="uk-UA" sz="24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Якщо парафраз відноситься до кількох робіт різних авторів, тоді після парафрази необхідно вказати прізвище автора однієї книги і рік видання та після знаку «</a:t>
          </a:r>
          <a:r>
            <a: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;</a:t>
          </a:r>
          <a:r>
            <a:rPr lang="uk-UA" sz="24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» вказати прізвище автора другої книги і рік видання</a:t>
          </a:r>
          <a:endParaRPr lang="uk-UA" sz="2400" dirty="0">
            <a:latin typeface="Times New Roman" pitchFamily="18" charset="0"/>
            <a:cs typeface="Times New Roman" pitchFamily="18" charset="0"/>
          </a:endParaRPr>
        </a:p>
      </dgm:t>
    </dgm:pt>
    <dgm:pt modelId="{0798671E-99CD-4269-90D6-5EAC9FF9D278}" type="parTrans" cxnId="{7013A746-FA52-48AA-AD39-B428AE20AD0B}">
      <dgm:prSet/>
      <dgm:spPr/>
      <dgm:t>
        <a:bodyPr/>
        <a:lstStyle/>
        <a:p>
          <a:endParaRPr lang="uk-UA"/>
        </a:p>
      </dgm:t>
    </dgm:pt>
    <dgm:pt modelId="{5DC8285A-1901-44ED-8231-EAFE4CD18905}" type="sibTrans" cxnId="{7013A746-FA52-48AA-AD39-B428AE20AD0B}">
      <dgm:prSet/>
      <dgm:spPr/>
      <dgm:t>
        <a:bodyPr/>
        <a:lstStyle/>
        <a:p>
          <a:endParaRPr lang="uk-UA"/>
        </a:p>
      </dgm:t>
    </dgm:pt>
    <dgm:pt modelId="{384C0C89-B014-4003-B991-8D1531B26CA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50000"/>
            </a:lnSpc>
          </a:pP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У харчовій промисловості України практичним втіленням даних стандартів стала Система аналізу ризику і контролю критичних точок (АРККТ), в англійському варіанті – На</a:t>
          </a:r>
          <a:r>
            <a:rPr lang="en-US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zard analysis and critical control poinrt (</a:t>
          </a: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ХАССП) (Власенко, 2013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;</a:t>
          </a: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Малигіна, 2012)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7FB42DE-A51E-4221-A142-A187DD6F728A}" type="parTrans" cxnId="{899D0B69-19DC-4638-8BC6-9173D7D89FD0}">
      <dgm:prSet/>
      <dgm:spPr/>
      <dgm:t>
        <a:bodyPr/>
        <a:lstStyle/>
        <a:p>
          <a:endParaRPr lang="uk-UA"/>
        </a:p>
      </dgm:t>
    </dgm:pt>
    <dgm:pt modelId="{C03C4886-884D-4825-AA31-E4BCA820B505}" type="sibTrans" cxnId="{899D0B69-19DC-4638-8BC6-9173D7D89FD0}">
      <dgm:prSet/>
      <dgm:spPr/>
      <dgm:t>
        <a:bodyPr/>
        <a:lstStyle/>
        <a:p>
          <a:endParaRPr lang="uk-UA"/>
        </a:p>
      </dgm:t>
    </dgm:pt>
    <dgm:pt modelId="{B8F4D63E-72E8-40FF-8747-47239E1176C6}" type="pres">
      <dgm:prSet presAssocID="{C838F1D8-DF5B-433B-915A-4E7EEA335A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6D3AA3F-4322-4DB2-A9FC-11F531714446}" type="pres">
      <dgm:prSet presAssocID="{384C0C89-B014-4003-B991-8D1531B26CA9}" presName="boxAndChildren" presStyleCnt="0"/>
      <dgm:spPr/>
    </dgm:pt>
    <dgm:pt modelId="{2CACDE46-6481-4711-82C3-F48A462F7896}" type="pres">
      <dgm:prSet presAssocID="{384C0C89-B014-4003-B991-8D1531B26CA9}" presName="parentTextBox" presStyleLbl="node1" presStyleIdx="0" presStyleCnt="2" custScaleY="46039" custLinFactNeighborY="6351"/>
      <dgm:spPr/>
      <dgm:t>
        <a:bodyPr/>
        <a:lstStyle/>
        <a:p>
          <a:endParaRPr lang="uk-UA"/>
        </a:p>
      </dgm:t>
    </dgm:pt>
    <dgm:pt modelId="{CAACA1E7-7133-4918-9E7A-5FB6198DFF30}" type="pres">
      <dgm:prSet presAssocID="{5DC8285A-1901-44ED-8231-EAFE4CD18905}" presName="sp" presStyleCnt="0"/>
      <dgm:spPr/>
    </dgm:pt>
    <dgm:pt modelId="{FB1DC130-DA1C-4C6C-B698-21385F8A1C27}" type="pres">
      <dgm:prSet presAssocID="{C88D17C4-CBB8-4A87-BC3B-7FFF9D5178A8}" presName="arrowAndChildren" presStyleCnt="0"/>
      <dgm:spPr/>
    </dgm:pt>
    <dgm:pt modelId="{F24E5292-82A1-4F42-B8C3-3046B3FA3E86}" type="pres">
      <dgm:prSet presAssocID="{C88D17C4-CBB8-4A87-BC3B-7FFF9D5178A8}" presName="parentTextArrow" presStyleLbl="node1" presStyleIdx="1" presStyleCnt="2" custScaleY="51158" custLinFactNeighborX="-833" custLinFactNeighborY="1327"/>
      <dgm:spPr/>
      <dgm:t>
        <a:bodyPr/>
        <a:lstStyle/>
        <a:p>
          <a:endParaRPr lang="uk-UA"/>
        </a:p>
      </dgm:t>
    </dgm:pt>
  </dgm:ptLst>
  <dgm:cxnLst>
    <dgm:cxn modelId="{7013A746-FA52-48AA-AD39-B428AE20AD0B}" srcId="{C838F1D8-DF5B-433B-915A-4E7EEA335AF3}" destId="{C88D17C4-CBB8-4A87-BC3B-7FFF9D5178A8}" srcOrd="0" destOrd="0" parTransId="{0798671E-99CD-4269-90D6-5EAC9FF9D278}" sibTransId="{5DC8285A-1901-44ED-8231-EAFE4CD18905}"/>
    <dgm:cxn modelId="{8F12946F-B57A-4CF5-8A11-7227CAB89F2F}" type="presOf" srcId="{384C0C89-B014-4003-B991-8D1531B26CA9}" destId="{2CACDE46-6481-4711-82C3-F48A462F7896}" srcOrd="0" destOrd="0" presId="urn:microsoft.com/office/officeart/2005/8/layout/process4"/>
    <dgm:cxn modelId="{899D0B69-19DC-4638-8BC6-9173D7D89FD0}" srcId="{C838F1D8-DF5B-433B-915A-4E7EEA335AF3}" destId="{384C0C89-B014-4003-B991-8D1531B26CA9}" srcOrd="1" destOrd="0" parTransId="{67FB42DE-A51E-4221-A142-A187DD6F728A}" sibTransId="{C03C4886-884D-4825-AA31-E4BCA820B505}"/>
    <dgm:cxn modelId="{873BDFB9-BC08-453A-8A95-7E7DAE89A466}" type="presOf" srcId="{C838F1D8-DF5B-433B-915A-4E7EEA335AF3}" destId="{B8F4D63E-72E8-40FF-8747-47239E1176C6}" srcOrd="0" destOrd="0" presId="urn:microsoft.com/office/officeart/2005/8/layout/process4"/>
    <dgm:cxn modelId="{DD5D9021-C854-43FA-A4BD-E91344A9771C}" type="presOf" srcId="{C88D17C4-CBB8-4A87-BC3B-7FFF9D5178A8}" destId="{F24E5292-82A1-4F42-B8C3-3046B3FA3E86}" srcOrd="0" destOrd="0" presId="urn:microsoft.com/office/officeart/2005/8/layout/process4"/>
    <dgm:cxn modelId="{053BBF9C-DD64-4EEF-85BF-CC2461B3DC8E}" type="presParOf" srcId="{B8F4D63E-72E8-40FF-8747-47239E1176C6}" destId="{26D3AA3F-4322-4DB2-A9FC-11F531714446}" srcOrd="0" destOrd="0" presId="urn:microsoft.com/office/officeart/2005/8/layout/process4"/>
    <dgm:cxn modelId="{8F045F79-FEA1-4B87-8626-FD936675701E}" type="presParOf" srcId="{26D3AA3F-4322-4DB2-A9FC-11F531714446}" destId="{2CACDE46-6481-4711-82C3-F48A462F7896}" srcOrd="0" destOrd="0" presId="urn:microsoft.com/office/officeart/2005/8/layout/process4"/>
    <dgm:cxn modelId="{8809293D-B20D-4011-B273-A97657289B9B}" type="presParOf" srcId="{B8F4D63E-72E8-40FF-8747-47239E1176C6}" destId="{CAACA1E7-7133-4918-9E7A-5FB6198DFF30}" srcOrd="1" destOrd="0" presId="urn:microsoft.com/office/officeart/2005/8/layout/process4"/>
    <dgm:cxn modelId="{65DFF8E7-85AE-44A5-8C6D-C343DA97B152}" type="presParOf" srcId="{B8F4D63E-72E8-40FF-8747-47239E1176C6}" destId="{FB1DC130-DA1C-4C6C-B698-21385F8A1C27}" srcOrd="2" destOrd="0" presId="urn:microsoft.com/office/officeart/2005/8/layout/process4"/>
    <dgm:cxn modelId="{D1197D48-4B34-4264-A199-66DD4C492D3F}" type="presParOf" srcId="{FB1DC130-DA1C-4C6C-B698-21385F8A1C27}" destId="{F24E5292-82A1-4F42-B8C3-3046B3FA3E86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838F1D8-DF5B-433B-915A-4E7EEA335AF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88D17C4-CBB8-4A87-BC3B-7FFF9D5178A8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  <a:spcAft>
              <a:spcPts val="600"/>
            </a:spcAft>
          </a:pPr>
          <a:r>
            <a:rPr lang="uk-UA" sz="24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Якщо два або більше авторів мають однакові прізвища, у внутрішньотекстовому посиланні необхідно вказати також перші ініціали (або навіть повне ім'я, якщо різні автори мають однакові ініціали)</a:t>
          </a:r>
          <a:endParaRPr lang="uk-UA" sz="2400" dirty="0">
            <a:latin typeface="Times New Roman" pitchFamily="18" charset="0"/>
            <a:cs typeface="Times New Roman" pitchFamily="18" charset="0"/>
          </a:endParaRPr>
        </a:p>
      </dgm:t>
    </dgm:pt>
    <dgm:pt modelId="{0798671E-99CD-4269-90D6-5EAC9FF9D278}" type="parTrans" cxnId="{7013A746-FA52-48AA-AD39-B428AE20AD0B}">
      <dgm:prSet/>
      <dgm:spPr/>
      <dgm:t>
        <a:bodyPr/>
        <a:lstStyle/>
        <a:p>
          <a:endParaRPr lang="uk-UA"/>
        </a:p>
      </dgm:t>
    </dgm:pt>
    <dgm:pt modelId="{5DC8285A-1901-44ED-8231-EAFE4CD18905}" type="sibTrans" cxnId="{7013A746-FA52-48AA-AD39-B428AE20AD0B}">
      <dgm:prSet/>
      <dgm:spPr/>
      <dgm:t>
        <a:bodyPr/>
        <a:lstStyle/>
        <a:p>
          <a:endParaRPr lang="uk-UA"/>
        </a:p>
      </dgm:t>
    </dgm:pt>
    <dgm:pt modelId="{384C0C89-B014-4003-B991-8D1531B26CA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Існують різні думки щодо наслідків 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клонування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Р. Міллер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2012; 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А. Міллер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2014). </a:t>
          </a: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Хоча деякі медичні фахівці з етики стверджують, що клонування призведе до дизайнерських дітей 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Р. Міллер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2012),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інші відзначають, що переваги медичних досліджень перевершують це міркування 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А. Міллер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2014) </a:t>
          </a:r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7FB42DE-A51E-4221-A142-A187DD6F728A}" type="parTrans" cxnId="{899D0B69-19DC-4638-8BC6-9173D7D89FD0}">
      <dgm:prSet/>
      <dgm:spPr/>
      <dgm:t>
        <a:bodyPr/>
        <a:lstStyle/>
        <a:p>
          <a:endParaRPr lang="uk-UA"/>
        </a:p>
      </dgm:t>
    </dgm:pt>
    <dgm:pt modelId="{C03C4886-884D-4825-AA31-E4BCA820B505}" type="sibTrans" cxnId="{899D0B69-19DC-4638-8BC6-9173D7D89FD0}">
      <dgm:prSet/>
      <dgm:spPr/>
      <dgm:t>
        <a:bodyPr/>
        <a:lstStyle/>
        <a:p>
          <a:endParaRPr lang="uk-UA"/>
        </a:p>
      </dgm:t>
    </dgm:pt>
    <dgm:pt modelId="{B8F4D63E-72E8-40FF-8747-47239E1176C6}" type="pres">
      <dgm:prSet presAssocID="{C838F1D8-DF5B-433B-915A-4E7EEA335A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6D3AA3F-4322-4DB2-A9FC-11F531714446}" type="pres">
      <dgm:prSet presAssocID="{384C0C89-B014-4003-B991-8D1531B26CA9}" presName="boxAndChildren" presStyleCnt="0"/>
      <dgm:spPr/>
    </dgm:pt>
    <dgm:pt modelId="{2CACDE46-6481-4711-82C3-F48A462F7896}" type="pres">
      <dgm:prSet presAssocID="{384C0C89-B014-4003-B991-8D1531B26CA9}" presName="parentTextBox" presStyleLbl="node1" presStyleIdx="0" presStyleCnt="2" custScaleY="46039" custLinFactNeighborY="6351"/>
      <dgm:spPr/>
      <dgm:t>
        <a:bodyPr/>
        <a:lstStyle/>
        <a:p>
          <a:endParaRPr lang="uk-UA"/>
        </a:p>
      </dgm:t>
    </dgm:pt>
    <dgm:pt modelId="{CAACA1E7-7133-4918-9E7A-5FB6198DFF30}" type="pres">
      <dgm:prSet presAssocID="{5DC8285A-1901-44ED-8231-EAFE4CD18905}" presName="sp" presStyleCnt="0"/>
      <dgm:spPr/>
    </dgm:pt>
    <dgm:pt modelId="{FB1DC130-DA1C-4C6C-B698-21385F8A1C27}" type="pres">
      <dgm:prSet presAssocID="{C88D17C4-CBB8-4A87-BC3B-7FFF9D5178A8}" presName="arrowAndChildren" presStyleCnt="0"/>
      <dgm:spPr/>
    </dgm:pt>
    <dgm:pt modelId="{F24E5292-82A1-4F42-B8C3-3046B3FA3E86}" type="pres">
      <dgm:prSet presAssocID="{C88D17C4-CBB8-4A87-BC3B-7FFF9D5178A8}" presName="parentTextArrow" presStyleLbl="node1" presStyleIdx="1" presStyleCnt="2" custScaleY="51158" custLinFactNeighborX="840" custLinFactNeighborY="1143"/>
      <dgm:spPr/>
      <dgm:t>
        <a:bodyPr/>
        <a:lstStyle/>
        <a:p>
          <a:endParaRPr lang="uk-UA"/>
        </a:p>
      </dgm:t>
    </dgm:pt>
  </dgm:ptLst>
  <dgm:cxnLst>
    <dgm:cxn modelId="{5115EB8E-2AD8-45D7-A353-31F8229941D2}" type="presOf" srcId="{C88D17C4-CBB8-4A87-BC3B-7FFF9D5178A8}" destId="{F24E5292-82A1-4F42-B8C3-3046B3FA3E86}" srcOrd="0" destOrd="0" presId="urn:microsoft.com/office/officeart/2005/8/layout/process4"/>
    <dgm:cxn modelId="{0B75BCE6-2FF1-4225-BBED-2C03D18564F8}" type="presOf" srcId="{C838F1D8-DF5B-433B-915A-4E7EEA335AF3}" destId="{B8F4D63E-72E8-40FF-8747-47239E1176C6}" srcOrd="0" destOrd="0" presId="urn:microsoft.com/office/officeart/2005/8/layout/process4"/>
    <dgm:cxn modelId="{899D0B69-19DC-4638-8BC6-9173D7D89FD0}" srcId="{C838F1D8-DF5B-433B-915A-4E7EEA335AF3}" destId="{384C0C89-B014-4003-B991-8D1531B26CA9}" srcOrd="1" destOrd="0" parTransId="{67FB42DE-A51E-4221-A142-A187DD6F728A}" sibTransId="{C03C4886-884D-4825-AA31-E4BCA820B505}"/>
    <dgm:cxn modelId="{C998D2A6-3C54-4436-84C9-67BFA52EB8B7}" type="presOf" srcId="{384C0C89-B014-4003-B991-8D1531B26CA9}" destId="{2CACDE46-6481-4711-82C3-F48A462F7896}" srcOrd="0" destOrd="0" presId="urn:microsoft.com/office/officeart/2005/8/layout/process4"/>
    <dgm:cxn modelId="{7013A746-FA52-48AA-AD39-B428AE20AD0B}" srcId="{C838F1D8-DF5B-433B-915A-4E7EEA335AF3}" destId="{C88D17C4-CBB8-4A87-BC3B-7FFF9D5178A8}" srcOrd="0" destOrd="0" parTransId="{0798671E-99CD-4269-90D6-5EAC9FF9D278}" sibTransId="{5DC8285A-1901-44ED-8231-EAFE4CD18905}"/>
    <dgm:cxn modelId="{464F312A-BA0B-47C0-BA49-C1C7900EA54C}" type="presParOf" srcId="{B8F4D63E-72E8-40FF-8747-47239E1176C6}" destId="{26D3AA3F-4322-4DB2-A9FC-11F531714446}" srcOrd="0" destOrd="0" presId="urn:microsoft.com/office/officeart/2005/8/layout/process4"/>
    <dgm:cxn modelId="{67D100B4-DDDF-4CE2-821B-C3F287135C2D}" type="presParOf" srcId="{26D3AA3F-4322-4DB2-A9FC-11F531714446}" destId="{2CACDE46-6481-4711-82C3-F48A462F7896}" srcOrd="0" destOrd="0" presId="urn:microsoft.com/office/officeart/2005/8/layout/process4"/>
    <dgm:cxn modelId="{964FC495-1B1B-4A2B-9F77-83ABBF54F67A}" type="presParOf" srcId="{B8F4D63E-72E8-40FF-8747-47239E1176C6}" destId="{CAACA1E7-7133-4918-9E7A-5FB6198DFF30}" srcOrd="1" destOrd="0" presId="urn:microsoft.com/office/officeart/2005/8/layout/process4"/>
    <dgm:cxn modelId="{82113D79-7D8A-4D94-A9BA-D650EC62A415}" type="presParOf" srcId="{B8F4D63E-72E8-40FF-8747-47239E1176C6}" destId="{FB1DC130-DA1C-4C6C-B698-21385F8A1C27}" srcOrd="2" destOrd="0" presId="urn:microsoft.com/office/officeart/2005/8/layout/process4"/>
    <dgm:cxn modelId="{82F7D2DA-93A4-48B2-936B-6FC70D33A6E8}" type="presParOf" srcId="{FB1DC130-DA1C-4C6C-B698-21385F8A1C27}" destId="{F24E5292-82A1-4F42-B8C3-3046B3FA3E86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Посилання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Костенко Л. В. Мандрівки серця: Поезії. Київ : Радянський письменник, 1961.  111 с.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ru-RU" sz="16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D9EDCDA2-045B-4EE5-A38A-E43F7B4112C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За ДСТУ 8302:2015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689FBA-355A-4549-993A-6FAEFE0E7A8C}" type="parTrans" cxnId="{BFBCCDF5-E0FF-4F9A-9A00-178EA17C9790}">
      <dgm:prSet/>
      <dgm:spPr/>
      <dgm:t>
        <a:bodyPr/>
        <a:lstStyle/>
        <a:p>
          <a:endParaRPr lang="uk-UA"/>
        </a:p>
      </dgm:t>
    </dgm:pt>
    <dgm:pt modelId="{F221AE3D-9D03-4A02-BB1F-4FD49FC142DE}" type="sibTrans" cxnId="{BFBCCDF5-E0FF-4F9A-9A00-178EA17C9790}">
      <dgm:prSet/>
      <dgm:spPr/>
      <dgm:t>
        <a:bodyPr/>
        <a:lstStyle/>
        <a:p>
          <a:endParaRPr lang="uk-UA"/>
        </a:p>
      </dgm:t>
    </dgm:pt>
    <dgm:pt modelId="{9BCFA161-F5A0-4CF0-BA26-7145C84DB261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156DC1-0A6E-4117-9C09-83CE8D43A8CE}" type="parTrans" cxnId="{9D0AF12A-680B-424D-9BC5-AA964FEC689D}">
      <dgm:prSet/>
      <dgm:spPr/>
      <dgm:t>
        <a:bodyPr/>
        <a:lstStyle/>
        <a:p>
          <a:endParaRPr lang="uk-UA"/>
        </a:p>
      </dgm:t>
    </dgm:pt>
    <dgm:pt modelId="{2A93BE81-763E-41E6-8C4F-4C71512D501B}" type="sibTrans" cxnId="{9D0AF12A-680B-424D-9BC5-AA964FEC689D}">
      <dgm:prSet/>
      <dgm:spPr/>
      <dgm:t>
        <a:bodyPr/>
        <a:lstStyle/>
        <a:p>
          <a:endParaRPr lang="uk-UA"/>
        </a:p>
      </dgm:t>
    </dgm:pt>
    <dgm:pt modelId="{D8CE566B-F0D3-42F6-913A-BF24E3DBACC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694EBB0-4966-4EFB-B8F0-EC20AD5E4B4C}" type="parTrans" cxnId="{40AFBFB9-C26E-4D37-B415-100B9498B193}">
      <dgm:prSet/>
      <dgm:spPr/>
      <dgm:t>
        <a:bodyPr/>
        <a:lstStyle/>
        <a:p>
          <a:endParaRPr lang="uk-UA"/>
        </a:p>
      </dgm:t>
    </dgm:pt>
    <dgm:pt modelId="{67D1BA6F-79D6-4935-8C16-BA4EE076E6AE}" type="sibTrans" cxnId="{40AFBFB9-C26E-4D37-B415-100B9498B193}">
      <dgm:prSet/>
      <dgm:spPr/>
      <dgm:t>
        <a:bodyPr/>
        <a:lstStyle/>
        <a:p>
          <a:endParaRPr lang="uk-UA"/>
        </a:p>
      </dgm:t>
    </dgm:pt>
    <dgm:pt modelId="{E1281AF7-20E7-4280-B417-485C7DBD7787}">
      <dgm:prSet custT="1"/>
      <dgm:spPr/>
      <dgm:t>
        <a:bodyPr/>
        <a:lstStyle/>
        <a:p>
          <a:pPr algn="just"/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Kostenko, L. V. (1961).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        	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Mandrivky sercya: Poeziyi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[Heart journey: Poetry].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	Kyiv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: Radyanskyj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pysmennyk [In Ukrainian]. 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9BFDD7D7-92C0-4D14-A906-7E837077648E}" type="parTrans" cxnId="{83CD402A-65F5-4E38-A8FD-EB062691809E}">
      <dgm:prSet/>
      <dgm:spPr/>
      <dgm:t>
        <a:bodyPr/>
        <a:lstStyle/>
        <a:p>
          <a:endParaRPr lang="uk-UA"/>
        </a:p>
      </dgm:t>
    </dgm:pt>
    <dgm:pt modelId="{E18EA800-1C63-4CD4-9971-23FE46D4E644}" type="sibTrans" cxnId="{83CD402A-65F5-4E38-A8FD-EB062691809E}">
      <dgm:prSet/>
      <dgm:spPr/>
      <dgm:t>
        <a:bodyPr/>
        <a:lstStyle/>
        <a:p>
          <a:endParaRPr lang="uk-UA"/>
        </a:p>
      </dgm:t>
    </dgm:pt>
    <dgm:pt modelId="{FC53A50D-ED97-4C4B-828E-2541FDE2C3DA}">
      <dgm:prSet custT="1"/>
      <dgm:spPr/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80DB14AC-53B3-4122-84BE-74DB190026D6}" type="parTrans" cxnId="{2B315441-FCB8-4652-A051-739FDA4A1BD6}">
      <dgm:prSet/>
      <dgm:spPr/>
      <dgm:t>
        <a:bodyPr/>
        <a:lstStyle/>
        <a:p>
          <a:endParaRPr lang="uk-UA"/>
        </a:p>
      </dgm:t>
    </dgm:pt>
    <dgm:pt modelId="{2C72BF35-DCAC-4B6C-9C89-11AA4151BB7F}" type="sibTrans" cxnId="{2B315441-FCB8-4652-A051-739FDA4A1BD6}">
      <dgm:prSet/>
      <dgm:spPr/>
      <dgm:t>
        <a:bodyPr/>
        <a:lstStyle/>
        <a:p>
          <a:endParaRPr lang="uk-UA"/>
        </a:p>
      </dgm:t>
    </dgm:pt>
    <dgm:pt modelId="{0CAF48C5-D10C-44B6-A5F3-F1C59C9A2EA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DF9BEE-36C0-42C3-8234-F55E69080D39}" type="parTrans" cxnId="{E25D2259-7671-4985-B8B6-A4FA652E1EC2}">
      <dgm:prSet/>
      <dgm:spPr/>
      <dgm:t>
        <a:bodyPr/>
        <a:lstStyle/>
        <a:p>
          <a:endParaRPr lang="uk-UA"/>
        </a:p>
      </dgm:t>
    </dgm:pt>
    <dgm:pt modelId="{6F2093CA-10B3-41BB-A3D5-66C6F16D731A}" type="sibTrans" cxnId="{E25D2259-7671-4985-B8B6-A4FA652E1EC2}">
      <dgm:prSet/>
      <dgm:spPr/>
      <dgm:t>
        <a:bodyPr/>
        <a:lstStyle/>
        <a:p>
          <a:endParaRPr lang="uk-UA"/>
        </a:p>
      </dgm:t>
    </dgm:pt>
    <dgm:pt modelId="{23B4CEAE-E7AC-4D2E-90BE-10260EE2A31F}">
      <dgm:prSet custT="1"/>
      <dgm:spPr/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88BCB5-F4DD-4973-A68C-C5CAB9A617E2}" type="parTrans" cxnId="{B49D1C1F-655F-40CA-B021-C828C367DEF0}">
      <dgm:prSet/>
      <dgm:spPr/>
      <dgm:t>
        <a:bodyPr/>
        <a:lstStyle/>
        <a:p>
          <a:endParaRPr lang="uk-UA"/>
        </a:p>
      </dgm:t>
    </dgm:pt>
    <dgm:pt modelId="{A9D1339B-71D3-4F22-9025-834A97E0D48D}" type="sibTrans" cxnId="{B49D1C1F-655F-40CA-B021-C828C367DEF0}">
      <dgm:prSet/>
      <dgm:spPr/>
      <dgm:t>
        <a:bodyPr/>
        <a:lstStyle/>
        <a:p>
          <a:endParaRPr lang="uk-UA"/>
        </a:p>
      </dgm:t>
    </dgm:pt>
    <dgm:pt modelId="{20137746-DD35-4E37-B834-DE1DCAD4A71D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65DAB06-CE62-4FB7-AE36-4F8490A69472}" type="pres">
      <dgm:prSet presAssocID="{690B0414-5992-40D2-9CDB-1ECC708D3E3A}" presName="composite" presStyleCnt="0"/>
      <dgm:spPr/>
    </dgm:pt>
    <dgm:pt modelId="{FE9A5FD4-4DE3-4432-8BC8-C32FB9E8ACC8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2BFE8FB-DAF2-4C1F-A9F0-B87A576F9093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FD31AAF-287B-46C7-BCAD-C0A6CEEE1514}" type="pres">
      <dgm:prSet presAssocID="{2D11DF47-CEF0-454D-8F07-4F02E1968C16}" presName="space" presStyleCnt="0"/>
      <dgm:spPr/>
    </dgm:pt>
    <dgm:pt modelId="{199F27AF-0EAC-459E-8627-3F0AC1B36763}" type="pres">
      <dgm:prSet presAssocID="{DC19DF25-2C40-4B87-AD20-48AF10323ABE}" presName="composite" presStyleCnt="0"/>
      <dgm:spPr/>
    </dgm:pt>
    <dgm:pt modelId="{18FEFA98-2B08-4080-89BA-BA3534F69961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FFFECDA-71BE-4A1D-A093-E3BE7E2A5363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47950FDA-87D4-4B46-8887-3DCCE8DDA0B8}" type="presOf" srcId="{65C97021-BD04-4DF4-902F-CA7B4960ADAE}" destId="{62BFE8FB-DAF2-4C1F-A9F0-B87A576F9093}" srcOrd="0" destOrd="0" presId="urn:microsoft.com/office/officeart/2005/8/layout/hList1"/>
    <dgm:cxn modelId="{4F30DB15-085D-44E2-9CA4-2411D19BCA3E}" srcId="{690B0414-5992-40D2-9CDB-1ECC708D3E3A}" destId="{8E09A2B2-B4E6-4637-9034-451D5C167BAD}" srcOrd="6" destOrd="0" parTransId="{174A2AEF-54CF-406D-9776-FD47CAB98902}" sibTransId="{29E03086-2B09-46E7-B438-9F309E69127D}"/>
    <dgm:cxn modelId="{E25D2259-7671-4985-B8B6-A4FA652E1EC2}" srcId="{690B0414-5992-40D2-9CDB-1ECC708D3E3A}" destId="{0CAF48C5-D10C-44B6-A5F3-F1C59C9A2EA4}" srcOrd="2" destOrd="0" parTransId="{50DF9BEE-36C0-42C3-8234-F55E69080D39}" sibTransId="{6F2093CA-10B3-41BB-A3D5-66C6F16D731A}"/>
    <dgm:cxn modelId="{BFBCCDF5-E0FF-4F9A-9A00-178EA17C9790}" srcId="{690B0414-5992-40D2-9CDB-1ECC708D3E3A}" destId="{D9EDCDA2-045B-4EE5-A38A-E43F7B4112CD}" srcOrd="1" destOrd="0" parTransId="{EE689FBA-355A-4549-993A-6FAEFE0E7A8C}" sibTransId="{F221AE3D-9D03-4A02-BB1F-4FD49FC142DE}"/>
    <dgm:cxn modelId="{2B315441-FCB8-4652-A051-739FDA4A1BD6}" srcId="{DC19DF25-2C40-4B87-AD20-48AF10323ABE}" destId="{FC53A50D-ED97-4C4B-828E-2541FDE2C3DA}" srcOrd="2" destOrd="0" parTransId="{80DB14AC-53B3-4122-84BE-74DB190026D6}" sibTransId="{2C72BF35-DCAC-4B6C-9C89-11AA4151BB7F}"/>
    <dgm:cxn modelId="{E160E6D1-0454-4AE0-91C8-D1D5D8A124E7}" type="presOf" srcId="{FC53A50D-ED97-4C4B-828E-2541FDE2C3DA}" destId="{4FFFECDA-71BE-4A1D-A093-E3BE7E2A5363}" srcOrd="0" destOrd="2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72A3AD3B-81BB-43BD-AE02-F34113C288EE}" type="presOf" srcId="{D8CE566B-F0D3-42F6-913A-BF24E3DBACC7}" destId="{62BFE8FB-DAF2-4C1F-A9F0-B87A576F9093}" srcOrd="0" destOrd="4" presId="urn:microsoft.com/office/officeart/2005/8/layout/hList1"/>
    <dgm:cxn modelId="{64794E0C-1CC8-4EBC-99D7-C584B8F4DD3C}" type="presOf" srcId="{DC19DF25-2C40-4B87-AD20-48AF10323ABE}" destId="{18FEFA98-2B08-4080-89BA-BA3534F69961}" srcOrd="0" destOrd="0" presId="urn:microsoft.com/office/officeart/2005/8/layout/hList1"/>
    <dgm:cxn modelId="{7620F31A-5BBE-4208-9C93-038C0D1159EE}" srcId="{690B0414-5992-40D2-9CDB-1ECC708D3E3A}" destId="{F0DFFA59-8473-4854-8381-32DEEECFA809}" srcOrd="3" destOrd="0" parTransId="{BC3981D6-A2BD-4D6F-AEB0-C17A24902C24}" sibTransId="{30FB7C2A-4F38-4EB7-BF79-35705237B39D}"/>
    <dgm:cxn modelId="{6363F253-4A62-4613-BD1B-8DF584B60732}" type="presOf" srcId="{E1281AF7-20E7-4280-B417-485C7DBD7787}" destId="{4FFFECDA-71BE-4A1D-A093-E3BE7E2A5363}" srcOrd="0" destOrd="3" presId="urn:microsoft.com/office/officeart/2005/8/layout/hList1"/>
    <dgm:cxn modelId="{9D0AF12A-680B-424D-9BC5-AA964FEC689D}" srcId="{690B0414-5992-40D2-9CDB-1ECC708D3E3A}" destId="{9BCFA161-F5A0-4CF0-BA26-7145C84DB261}" srcOrd="5" destOrd="0" parTransId="{1A156DC1-0A6E-4117-9C09-83CE8D43A8CE}" sibTransId="{2A93BE81-763E-41E6-8C4F-4C71512D501B}"/>
    <dgm:cxn modelId="{AEB29460-8264-4287-860B-F95B6B64A33B}" type="presOf" srcId="{F0DFFA59-8473-4854-8381-32DEEECFA809}" destId="{62BFE8FB-DAF2-4C1F-A9F0-B87A576F9093}" srcOrd="0" destOrd="3" presId="urn:microsoft.com/office/officeart/2005/8/layout/hList1"/>
    <dgm:cxn modelId="{B49D1C1F-655F-40CA-B021-C828C367DEF0}" srcId="{DC19DF25-2C40-4B87-AD20-48AF10323ABE}" destId="{23B4CEAE-E7AC-4D2E-90BE-10260EE2A31F}" srcOrd="1" destOrd="0" parTransId="{4A88BCB5-F4DD-4973-A68C-C5CAB9A617E2}" sibTransId="{A9D1339B-71D3-4F22-9025-834A97E0D48D}"/>
    <dgm:cxn modelId="{2184839B-D256-4ED9-AAFD-C71263C18EC2}" type="presOf" srcId="{8E09A2B2-B4E6-4637-9034-451D5C167BAD}" destId="{62BFE8FB-DAF2-4C1F-A9F0-B87A576F9093}" srcOrd="0" destOrd="6" presId="urn:microsoft.com/office/officeart/2005/8/layout/hList1"/>
    <dgm:cxn modelId="{A55573F9-00EB-4C6B-82F9-5A7A5BFC4FBA}" type="presOf" srcId="{D9EDCDA2-045B-4EE5-A38A-E43F7B4112CD}" destId="{62BFE8FB-DAF2-4C1F-A9F0-B87A576F9093}" srcOrd="0" destOrd="1" presId="urn:microsoft.com/office/officeart/2005/8/layout/hList1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83CD402A-65F5-4E38-A8FD-EB062691809E}" srcId="{DC19DF25-2C40-4B87-AD20-48AF10323ABE}" destId="{E1281AF7-20E7-4280-B417-485C7DBD7787}" srcOrd="3" destOrd="0" parTransId="{9BFDD7D7-92C0-4D14-A906-7E837077648E}" sibTransId="{E18EA800-1C63-4CD4-9971-23FE46D4E644}"/>
    <dgm:cxn modelId="{5250ADF0-7496-4037-905D-D4C5EC402F56}" type="presOf" srcId="{690B0414-5992-40D2-9CDB-1ECC708D3E3A}" destId="{FE9A5FD4-4DE3-4432-8BC8-C32FB9E8ACC8}" srcOrd="0" destOrd="0" presId="urn:microsoft.com/office/officeart/2005/8/layout/hList1"/>
    <dgm:cxn modelId="{9AED4191-EBEE-4066-83E9-80306C400AF5}" type="presOf" srcId="{F0BF256F-9AC7-4E6F-8D90-5683085198DB}" destId="{20137746-DD35-4E37-B834-DE1DCAD4A71D}" srcOrd="0" destOrd="0" presId="urn:microsoft.com/office/officeart/2005/8/layout/hList1"/>
    <dgm:cxn modelId="{D4359A14-8E19-4899-865A-AC2A1EDB035D}" type="presOf" srcId="{23B4CEAE-E7AC-4D2E-90BE-10260EE2A31F}" destId="{4FFFECDA-71BE-4A1D-A093-E3BE7E2A5363}" srcOrd="0" destOrd="1" presId="urn:microsoft.com/office/officeart/2005/8/layout/hList1"/>
    <dgm:cxn modelId="{40AFBFB9-C26E-4D37-B415-100B9498B193}" srcId="{690B0414-5992-40D2-9CDB-1ECC708D3E3A}" destId="{D8CE566B-F0D3-42F6-913A-BF24E3DBACC7}" srcOrd="4" destOrd="0" parTransId="{F694EBB0-4966-4EFB-B8F0-EC20AD5E4B4C}" sibTransId="{67D1BA6F-79D6-4935-8C16-BA4EE076E6AE}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4BC39D2E-86F6-4990-B334-5A514DEB5AFE}" type="presOf" srcId="{9BCFA161-F5A0-4CF0-BA26-7145C84DB261}" destId="{62BFE8FB-DAF2-4C1F-A9F0-B87A576F9093}" srcOrd="0" destOrd="5" presId="urn:microsoft.com/office/officeart/2005/8/layout/hList1"/>
    <dgm:cxn modelId="{DE0A1C72-57DA-4775-BEB7-F0F40FCC0EBB}" type="presOf" srcId="{4CF4433C-B199-4E86-B828-5D9C3141F1FB}" destId="{4FFFECDA-71BE-4A1D-A093-E3BE7E2A5363}" srcOrd="0" destOrd="0" presId="urn:microsoft.com/office/officeart/2005/8/layout/hList1"/>
    <dgm:cxn modelId="{457ECC6F-DDD3-4B5C-9384-6F7B4C9EFEB4}" type="presOf" srcId="{0CAF48C5-D10C-44B6-A5F3-F1C59C9A2EA4}" destId="{62BFE8FB-DAF2-4C1F-A9F0-B87A576F9093}" srcOrd="0" destOrd="2" presId="urn:microsoft.com/office/officeart/2005/8/layout/hList1"/>
    <dgm:cxn modelId="{7DA4B677-1EB0-49C4-B0E6-15459966C917}" type="presParOf" srcId="{20137746-DD35-4E37-B834-DE1DCAD4A71D}" destId="{865DAB06-CE62-4FB7-AE36-4F8490A69472}" srcOrd="0" destOrd="0" presId="urn:microsoft.com/office/officeart/2005/8/layout/hList1"/>
    <dgm:cxn modelId="{BDF75266-19F8-42FB-BEC0-D50ACB8037C8}" type="presParOf" srcId="{865DAB06-CE62-4FB7-AE36-4F8490A69472}" destId="{FE9A5FD4-4DE3-4432-8BC8-C32FB9E8ACC8}" srcOrd="0" destOrd="0" presId="urn:microsoft.com/office/officeart/2005/8/layout/hList1"/>
    <dgm:cxn modelId="{086224D4-D08B-464B-8003-E7E7077A81A1}" type="presParOf" srcId="{865DAB06-CE62-4FB7-AE36-4F8490A69472}" destId="{62BFE8FB-DAF2-4C1F-A9F0-B87A576F9093}" srcOrd="1" destOrd="0" presId="urn:microsoft.com/office/officeart/2005/8/layout/hList1"/>
    <dgm:cxn modelId="{DB2D3BA6-2BEB-43E5-B371-18EDDE8E66B2}" type="presParOf" srcId="{20137746-DD35-4E37-B834-DE1DCAD4A71D}" destId="{3FD31AAF-287B-46C7-BCAD-C0A6CEEE1514}" srcOrd="1" destOrd="0" presId="urn:microsoft.com/office/officeart/2005/8/layout/hList1"/>
    <dgm:cxn modelId="{5A32C94A-9086-450F-B21B-C9295505CE06}" type="presParOf" srcId="{20137746-DD35-4E37-B834-DE1DCAD4A71D}" destId="{199F27AF-0EAC-459E-8627-3F0AC1B36763}" srcOrd="2" destOrd="0" presId="urn:microsoft.com/office/officeart/2005/8/layout/hList1"/>
    <dgm:cxn modelId="{A9FFFF67-FC9E-4BED-9B92-D27FC4B306A8}" type="presParOf" srcId="{199F27AF-0EAC-459E-8627-3F0AC1B36763}" destId="{18FEFA98-2B08-4080-89BA-BA3534F69961}" srcOrd="0" destOrd="0" presId="urn:microsoft.com/office/officeart/2005/8/layout/hList1"/>
    <dgm:cxn modelId="{57B549AF-ECA5-4C8C-B495-17C83EA8A37D}" type="presParOf" srcId="{199F27AF-0EAC-459E-8627-3F0AC1B36763}" destId="{4FFFECDA-71BE-4A1D-A093-E3BE7E2A536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Посилання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marL="228600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8E09A2B2-B4E6-4637-9034-451D5C167BA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ru-RU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4A2AEF-54CF-406D-9776-FD47CAB98902}" type="parTrans" cxnId="{4F30DB15-085D-44E2-9CA4-2411D19BCA3E}">
      <dgm:prSet/>
      <dgm:spPr/>
      <dgm:t>
        <a:bodyPr/>
        <a:lstStyle/>
        <a:p>
          <a:endParaRPr lang="ru-RU"/>
        </a:p>
      </dgm:t>
    </dgm:pt>
    <dgm:pt modelId="{29E03086-2B09-46E7-B438-9F309E69127D}" type="sibTrans" cxnId="{4F30DB15-085D-44E2-9CA4-2411D19BCA3E}">
      <dgm:prSet/>
      <dgm:spPr/>
      <dgm:t>
        <a:bodyPr/>
        <a:lstStyle/>
        <a:p>
          <a:endParaRPr lang="ru-RU"/>
        </a:p>
      </dgm:t>
    </dgm:pt>
    <dgm:pt modelId="{2B551C02-34F1-4AF9-B824-ECAF3A39EEAC}">
      <dgm:prSet/>
      <dgm:spPr/>
      <dgm:t>
        <a:bodyPr/>
        <a:lstStyle/>
        <a:p>
          <a:pPr algn="l"/>
          <a:endParaRPr lang="uk-UA" sz="3600" dirty="0"/>
        </a:p>
      </dgm:t>
    </dgm:pt>
    <dgm:pt modelId="{83364D9B-DA8E-454B-8C60-B248C45D52AD}" type="parTrans" cxnId="{D35E4C8B-D879-4269-A189-018798D97C3A}">
      <dgm:prSet/>
      <dgm:spPr/>
      <dgm:t>
        <a:bodyPr/>
        <a:lstStyle/>
        <a:p>
          <a:endParaRPr lang="uk-UA"/>
        </a:p>
      </dgm:t>
    </dgm:pt>
    <dgm:pt modelId="{5151418D-B0C8-4432-8B51-740AF1531162}" type="sibTrans" cxnId="{D35E4C8B-D879-4269-A189-018798D97C3A}">
      <dgm:prSet/>
      <dgm:spPr/>
      <dgm:t>
        <a:bodyPr/>
        <a:lstStyle/>
        <a:p>
          <a:endParaRPr lang="uk-UA"/>
        </a:p>
      </dgm:t>
    </dgm:pt>
    <dgm:pt modelId="{8CE0C01B-2FEE-47A5-B08B-D768D64E3751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2000" b="0" dirty="0" smtClean="0">
              <a:latin typeface="Times New Roman" pitchFamily="18" charset="0"/>
              <a:cs typeface="Times New Roman" pitchFamily="18" charset="0"/>
            </a:rPr>
            <a:t>Сімахіна Г. О.,</a:t>
          </a:r>
          <a:r>
            <a:rPr lang="ru-RU" sz="2000" b="0" dirty="0" smtClean="0">
              <a:latin typeface="Times New Roman" pitchFamily="18" charset="0"/>
              <a:cs typeface="Times New Roman" pitchFamily="18" charset="0"/>
            </a:rPr>
            <a:t> Українець А. І. </a:t>
          </a:r>
          <a:r>
            <a:rPr lang="uk-UA" sz="2000" b="0" dirty="0" smtClean="0">
              <a:latin typeface="Times New Roman" pitchFamily="18" charset="0"/>
              <a:cs typeface="Times New Roman" pitchFamily="18" charset="0"/>
            </a:rPr>
            <a:t>Інноваційні технології та продукти. Оздоровче харчування. Київ : НУХТ, 2010. 294 с.</a:t>
          </a:r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23A4F9-BAD1-43BD-9957-2497A24CC22F}" type="parTrans" cxnId="{2A451634-B006-4503-8A13-9D0753F3BE67}">
      <dgm:prSet/>
      <dgm:spPr/>
      <dgm:t>
        <a:bodyPr/>
        <a:lstStyle/>
        <a:p>
          <a:endParaRPr lang="uk-UA"/>
        </a:p>
      </dgm:t>
    </dgm:pt>
    <dgm:pt modelId="{B1890682-4093-4A5B-8C59-0C62444C4FBD}" type="sibTrans" cxnId="{2A451634-B006-4503-8A13-9D0753F3BE67}">
      <dgm:prSet/>
      <dgm:spPr/>
      <dgm:t>
        <a:bodyPr/>
        <a:lstStyle/>
        <a:p>
          <a:endParaRPr lang="uk-UA"/>
        </a:p>
      </dgm:t>
    </dgm:pt>
    <dgm:pt modelId="{F00722CE-CAB2-4F89-AC43-1ACECBFF38B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marL="228600" marR="0" indent="0" algn="just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828C7E-F30F-48DB-B2B3-32A16BA991D3}" type="parTrans" cxnId="{15B5C647-5B17-496C-B413-E50466740138}">
      <dgm:prSet/>
      <dgm:spPr/>
      <dgm:t>
        <a:bodyPr/>
        <a:lstStyle/>
        <a:p>
          <a:endParaRPr lang="uk-UA"/>
        </a:p>
      </dgm:t>
    </dgm:pt>
    <dgm:pt modelId="{C3761401-C797-48E5-B620-56FDA58D54F4}" type="sibTrans" cxnId="{15B5C647-5B17-496C-B413-E50466740138}">
      <dgm:prSet/>
      <dgm:spPr/>
      <dgm:t>
        <a:bodyPr/>
        <a:lstStyle/>
        <a:p>
          <a:endParaRPr lang="uk-UA"/>
        </a:p>
      </dgm:t>
    </dgm:pt>
    <dgm:pt modelId="{BE475619-000F-4958-B0E5-4E06CA39E6D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30F65F-F114-45BE-AA46-79971E86E467}" type="parTrans" cxnId="{476DFB5F-D0F5-4158-BDB5-5414C0F5941C}">
      <dgm:prSet/>
      <dgm:spPr/>
      <dgm:t>
        <a:bodyPr/>
        <a:lstStyle/>
        <a:p>
          <a:endParaRPr lang="uk-UA"/>
        </a:p>
      </dgm:t>
    </dgm:pt>
    <dgm:pt modelId="{A9037F0F-568A-4A31-A95C-CDBB8607DB69}" type="sibTrans" cxnId="{476DFB5F-D0F5-4158-BDB5-5414C0F5941C}">
      <dgm:prSet/>
      <dgm:spPr/>
      <dgm:t>
        <a:bodyPr/>
        <a:lstStyle/>
        <a:p>
          <a:endParaRPr lang="uk-UA"/>
        </a:p>
      </dgm:t>
    </dgm:pt>
    <dgm:pt modelId="{897ECC1F-9A32-4778-979B-6A8629012D3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4FDDDC-24D4-4E85-9366-A6603C65458A}" type="parTrans" cxnId="{FE11FD78-4AE1-4C4B-9589-41E7414BE935}">
      <dgm:prSet/>
      <dgm:spPr/>
      <dgm:t>
        <a:bodyPr/>
        <a:lstStyle/>
        <a:p>
          <a:endParaRPr lang="uk-UA"/>
        </a:p>
      </dgm:t>
    </dgm:pt>
    <dgm:pt modelId="{46565091-2D40-4F37-AC74-D5972C0D5F11}" type="sibTrans" cxnId="{FE11FD78-4AE1-4C4B-9589-41E7414BE935}">
      <dgm:prSet/>
      <dgm:spPr/>
      <dgm:t>
        <a:bodyPr/>
        <a:lstStyle/>
        <a:p>
          <a:endParaRPr lang="uk-UA"/>
        </a:p>
      </dgm:t>
    </dgm:pt>
    <dgm:pt modelId="{97F3B4EE-1002-4F6F-9C3F-1E95D51F179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D7654F-B8E8-4915-B01F-1CCFD6778CA1}" type="parTrans" cxnId="{69516F86-DB31-4E93-B6E3-FF0AABD91C68}">
      <dgm:prSet/>
      <dgm:spPr/>
      <dgm:t>
        <a:bodyPr/>
        <a:lstStyle/>
        <a:p>
          <a:endParaRPr lang="uk-UA"/>
        </a:p>
      </dgm:t>
    </dgm:pt>
    <dgm:pt modelId="{F5C55266-97D2-4C7B-8AE8-1AACA8089A5A}" type="sibTrans" cxnId="{69516F86-DB31-4E93-B6E3-FF0AABD91C68}">
      <dgm:prSet/>
      <dgm:spPr/>
      <dgm:t>
        <a:bodyPr/>
        <a:lstStyle/>
        <a:p>
          <a:endParaRPr lang="uk-UA"/>
        </a:p>
      </dgm:t>
    </dgm:pt>
    <dgm:pt modelId="{94F663C6-3088-4E8C-8C7A-E4D62F1FDA1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18A971A-B933-4A4A-AD9E-62D5C2EEACE5}" type="parTrans" cxnId="{B11CCB22-DB45-48AE-9AEB-E4B8C1E7A0FE}">
      <dgm:prSet/>
      <dgm:spPr/>
      <dgm:t>
        <a:bodyPr/>
        <a:lstStyle/>
        <a:p>
          <a:endParaRPr lang="uk-UA"/>
        </a:p>
      </dgm:t>
    </dgm:pt>
    <dgm:pt modelId="{219D432C-0A89-4E28-B244-D15BF7306CD7}" type="sibTrans" cxnId="{B11CCB22-DB45-48AE-9AEB-E4B8C1E7A0FE}">
      <dgm:prSet/>
      <dgm:spPr/>
      <dgm:t>
        <a:bodyPr/>
        <a:lstStyle/>
        <a:p>
          <a:endParaRPr lang="uk-UA"/>
        </a:p>
      </dgm:t>
    </dgm:pt>
    <dgm:pt modelId="{E596EABE-B0E0-4AE2-8056-91C52DB3CEE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9A40B2-56D2-4455-989C-9DB24D18DDF5}" type="parTrans" cxnId="{F23E7BC2-AFFF-4019-BE57-C5075F82A1A2}">
      <dgm:prSet/>
      <dgm:spPr/>
      <dgm:t>
        <a:bodyPr/>
        <a:lstStyle/>
        <a:p>
          <a:endParaRPr lang="uk-UA"/>
        </a:p>
      </dgm:t>
    </dgm:pt>
    <dgm:pt modelId="{DEDC0BCA-F9FF-4299-B244-BE6E45BB0843}" type="sibTrans" cxnId="{F23E7BC2-AFFF-4019-BE57-C5075F82A1A2}">
      <dgm:prSet/>
      <dgm:spPr/>
      <dgm:t>
        <a:bodyPr/>
        <a:lstStyle/>
        <a:p>
          <a:endParaRPr lang="uk-UA"/>
        </a:p>
      </dgm:t>
    </dgm:pt>
    <dgm:pt modelId="{12ACA62A-490F-435C-8202-0564A8C1F57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marL="228600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sz="20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65CCEC2-B5C5-476A-9C82-6A8D9A0B3042}" type="parTrans" cxnId="{49117310-66B1-4950-97FC-3AEA9F4702C6}">
      <dgm:prSet/>
      <dgm:spPr/>
      <dgm:t>
        <a:bodyPr/>
        <a:lstStyle/>
        <a:p>
          <a:endParaRPr lang="uk-UA"/>
        </a:p>
      </dgm:t>
    </dgm:pt>
    <dgm:pt modelId="{88CB861F-B10D-4BD6-B88B-0EFCFF370988}" type="sibTrans" cxnId="{49117310-66B1-4950-97FC-3AEA9F4702C6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За ДСТУ 8302:2015</a:t>
          </a:r>
          <a:endParaRPr lang="uk-UA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CE0CA04D-09A0-4147-86C5-1F874B1B7EA1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marL="228600" marR="0" indent="0" algn="just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Simaxina, G. O. </a:t>
          </a:r>
          <a:r>
            <a: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Ukrayinecz 	A. I. (2010). </a:t>
          </a:r>
          <a:r>
            <a:rPr lang="en-US" sz="2000" i="1" dirty="0" smtClean="0">
              <a:latin typeface="Times New Roman" pitchFamily="18" charset="0"/>
              <a:cs typeface="Times New Roman" pitchFamily="18" charset="0"/>
            </a:rPr>
            <a:t>Innovacijni 	texnologiyi ta produkty 	Ozdorovche xarchuvannya 	</a:t>
          </a:r>
          <a:r>
            <a:rPr lang="en-US" sz="2000" i="0" dirty="0" smtClean="0">
              <a:latin typeface="Times New Roman" pitchFamily="18" charset="0"/>
              <a:cs typeface="Times New Roman" pitchFamily="18" charset="0"/>
            </a:rPr>
            <a:t>[Innovative technologies 	and products. Wellness </a:t>
          </a:r>
          <a:r>
            <a:rPr lang="uk-UA" sz="20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2000" i="0" dirty="0" smtClean="0">
              <a:latin typeface="Times New Roman" pitchFamily="18" charset="0"/>
              <a:cs typeface="Times New Roman" pitchFamily="18" charset="0"/>
            </a:rPr>
            <a:t>nutrition]</a:t>
          </a:r>
          <a:r>
            <a:rPr lang="en-US" sz="2000" i="1" dirty="0" smtClean="0">
              <a:latin typeface="Times New Roman" pitchFamily="18" charset="0"/>
              <a:cs typeface="Times New Roman" pitchFamily="18" charset="0"/>
            </a:rPr>
            <a:t>.  </a:t>
          </a:r>
          <a:r>
            <a:rPr lang="en-US" sz="2000" i="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: NUFT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[In 	Ukrainian].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1154B6-1B23-40AC-BF5F-4E6B1062CE73}" type="sibTrans" cxnId="{B0DFFB06-86FC-424C-9ECC-6C00A9E19299}">
      <dgm:prSet/>
      <dgm:spPr/>
      <dgm:t>
        <a:bodyPr/>
        <a:lstStyle/>
        <a:p>
          <a:endParaRPr lang="uk-UA"/>
        </a:p>
      </dgm:t>
    </dgm:pt>
    <dgm:pt modelId="{3F66656E-F1A7-4658-8C07-53FB55B07278}" type="parTrans" cxnId="{B0DFFB06-86FC-424C-9ECC-6C00A9E19299}">
      <dgm:prSet/>
      <dgm:spPr/>
      <dgm:t>
        <a:bodyPr/>
        <a:lstStyle/>
        <a:p>
          <a:endParaRPr lang="uk-UA"/>
        </a:p>
      </dgm:t>
    </dgm:pt>
    <dgm:pt modelId="{6B80B93B-9FCC-4B13-9E90-1E6E14DE9764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F21FECE-C6C1-4944-BAF7-B78B4202B476}" type="pres">
      <dgm:prSet presAssocID="{690B0414-5992-40D2-9CDB-1ECC708D3E3A}" presName="composite" presStyleCnt="0"/>
      <dgm:spPr/>
    </dgm:pt>
    <dgm:pt modelId="{AFCF6D5B-DAD1-442F-955D-9DD60E517189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F29829B-243E-41AB-B911-83155B66D27A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C043021-F598-4912-892C-EBDAA5096BB7}" type="pres">
      <dgm:prSet presAssocID="{2D11DF47-CEF0-454D-8F07-4F02E1968C16}" presName="space" presStyleCnt="0"/>
      <dgm:spPr/>
    </dgm:pt>
    <dgm:pt modelId="{8E09FC6A-C97D-4612-A88E-0E31B82C2550}" type="pres">
      <dgm:prSet presAssocID="{DC19DF25-2C40-4B87-AD20-48AF10323ABE}" presName="composite" presStyleCnt="0"/>
      <dgm:spPr/>
    </dgm:pt>
    <dgm:pt modelId="{E44C2012-DF0F-4C2E-B757-7ACF1648F058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5C2324-A88C-48AC-9A9E-CC57A5BA4806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1EB66918-9E73-408B-B4FD-75BE42FC1DE0}" type="presOf" srcId="{F0DFFA59-8473-4854-8381-32DEEECFA809}" destId="{7F29829B-243E-41AB-B911-83155B66D27A}" srcOrd="0" destOrd="1" presId="urn:microsoft.com/office/officeart/2005/8/layout/hList1"/>
    <dgm:cxn modelId="{49117310-66B1-4950-97FC-3AEA9F4702C6}" srcId="{DC19DF25-2C40-4B87-AD20-48AF10323ABE}" destId="{12ACA62A-490F-435C-8202-0564A8C1F576}" srcOrd="0" destOrd="0" parTransId="{765CCEC2-B5C5-476A-9C82-6A8D9A0B3042}" sibTransId="{88CB861F-B10D-4BD6-B88B-0EFCFF370988}"/>
    <dgm:cxn modelId="{B11CCB22-DB45-48AE-9AEB-E4B8C1E7A0FE}" srcId="{690B0414-5992-40D2-9CDB-1ECC708D3E3A}" destId="{94F663C6-3088-4E8C-8C7A-E4D62F1FDA15}" srcOrd="5" destOrd="0" parTransId="{618A971A-B933-4A4A-AD9E-62D5C2EEACE5}" sibTransId="{219D432C-0A89-4E28-B244-D15BF7306CD7}"/>
    <dgm:cxn modelId="{4F30DB15-085D-44E2-9CA4-2411D19BCA3E}" srcId="{690B0414-5992-40D2-9CDB-1ECC708D3E3A}" destId="{8E09A2B2-B4E6-4637-9034-451D5C167BAD}" srcOrd="9" destOrd="0" parTransId="{174A2AEF-54CF-406D-9776-FD47CAB98902}" sibTransId="{29E03086-2B09-46E7-B438-9F309E69127D}"/>
    <dgm:cxn modelId="{892BD2E8-6587-4596-847C-90FD26E447BE}" type="presOf" srcId="{E596EABE-B0E0-4AE2-8056-91C52DB3CEED}" destId="{7F29829B-243E-41AB-B911-83155B66D27A}" srcOrd="0" destOrd="6" presId="urn:microsoft.com/office/officeart/2005/8/layout/hList1"/>
    <dgm:cxn modelId="{7FECC95D-C945-4559-ACB3-41750A5882D6}" type="presOf" srcId="{F0BF256F-9AC7-4E6F-8D90-5683085198DB}" destId="{6B80B93B-9FCC-4B13-9E90-1E6E14DE9764}" srcOrd="0" destOrd="0" presId="urn:microsoft.com/office/officeart/2005/8/layout/hList1"/>
    <dgm:cxn modelId="{D35E4C8B-D879-4269-A189-018798D97C3A}" srcId="{690B0414-5992-40D2-9CDB-1ECC708D3E3A}" destId="{2B551C02-34F1-4AF9-B824-ECAF3A39EEAC}" srcOrd="8" destOrd="0" parTransId="{83364D9B-DA8E-454B-8C60-B248C45D52AD}" sibTransId="{5151418D-B0C8-4432-8B51-740AF1531162}"/>
    <dgm:cxn modelId="{920C46ED-102C-4FDB-B9A5-9BDC0130D77D}" type="presOf" srcId="{F00722CE-CAB2-4F89-AC43-1ACECBFF38B2}" destId="{D45C2324-A88C-48AC-9A9E-CC57A5BA4806}" srcOrd="0" destOrd="2" presId="urn:microsoft.com/office/officeart/2005/8/layout/hList1"/>
    <dgm:cxn modelId="{E9EEACEA-6111-4781-A68F-0C71C3FEA3D6}" type="presOf" srcId="{12ACA62A-490F-435C-8202-0564A8C1F576}" destId="{D45C2324-A88C-48AC-9A9E-CC57A5BA4806}" srcOrd="0" destOrd="0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B7D53C3A-7971-42D9-AFFA-DF2997734858}" type="presOf" srcId="{BE475619-000F-4958-B0E5-4E06CA39E6DF}" destId="{7F29829B-243E-41AB-B911-83155B66D27A}" srcOrd="0" destOrd="2" presId="urn:microsoft.com/office/officeart/2005/8/layout/hList1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8F19C5A2-103D-4C53-9D91-87A0B4E09E17}" type="presOf" srcId="{97F3B4EE-1002-4F6F-9C3F-1E95D51F1798}" destId="{7F29829B-243E-41AB-B911-83155B66D27A}" srcOrd="0" destOrd="4" presId="urn:microsoft.com/office/officeart/2005/8/layout/hList1"/>
    <dgm:cxn modelId="{FE11FD78-4AE1-4C4B-9589-41E7414BE935}" srcId="{690B0414-5992-40D2-9CDB-1ECC708D3E3A}" destId="{897ECC1F-9A32-4778-979B-6A8629012D35}" srcOrd="7" destOrd="0" parTransId="{254FDDDC-24D4-4E85-9366-A6603C65458A}" sibTransId="{46565091-2D40-4F37-AC74-D5972C0D5F11}"/>
    <dgm:cxn modelId="{15B5C647-5B17-496C-B413-E50466740138}" srcId="{DC19DF25-2C40-4B87-AD20-48AF10323ABE}" destId="{F00722CE-CAB2-4F89-AC43-1ACECBFF38B2}" srcOrd="2" destOrd="0" parTransId="{1B828C7E-F30F-48DB-B2B3-32A16BA991D3}" sibTransId="{C3761401-C797-48E5-B620-56FDA58D54F4}"/>
    <dgm:cxn modelId="{B3AE260B-CB02-40DB-A378-44CB7651425E}" type="presOf" srcId="{94F663C6-3088-4E8C-8C7A-E4D62F1FDA15}" destId="{7F29829B-243E-41AB-B911-83155B66D27A}" srcOrd="0" destOrd="5" presId="urn:microsoft.com/office/officeart/2005/8/layout/hList1"/>
    <dgm:cxn modelId="{476DFB5F-D0F5-4158-BDB5-5414C0F5941C}" srcId="{690B0414-5992-40D2-9CDB-1ECC708D3E3A}" destId="{BE475619-000F-4958-B0E5-4E06CA39E6DF}" srcOrd="2" destOrd="0" parTransId="{FB30F65F-F114-45BE-AA46-79971E86E467}" sibTransId="{A9037F0F-568A-4A31-A95C-CDBB8607DB69}"/>
    <dgm:cxn modelId="{B0DFFB06-86FC-424C-9ECC-6C00A9E19299}" srcId="{DC19DF25-2C40-4B87-AD20-48AF10323ABE}" destId="{CE0CA04D-09A0-4147-86C5-1F874B1B7EA1}" srcOrd="3" destOrd="0" parTransId="{3F66656E-F1A7-4658-8C07-53FB55B07278}" sibTransId="{5B1154B6-1B23-40AC-BF5F-4E6B1062CE73}"/>
    <dgm:cxn modelId="{F23E7BC2-AFFF-4019-BE57-C5075F82A1A2}" srcId="{690B0414-5992-40D2-9CDB-1ECC708D3E3A}" destId="{E596EABE-B0E0-4AE2-8056-91C52DB3CEED}" srcOrd="6" destOrd="0" parTransId="{7A9A40B2-56D2-4455-989C-9DB24D18DDF5}" sibTransId="{DEDC0BCA-F9FF-4299-B244-BE6E45BB0843}"/>
    <dgm:cxn modelId="{7A39F941-2255-413A-9994-FE7DD1D817AD}" type="presOf" srcId="{65C97021-BD04-4DF4-902F-CA7B4960ADAE}" destId="{7F29829B-243E-41AB-B911-83155B66D27A}" srcOrd="0" destOrd="0" presId="urn:microsoft.com/office/officeart/2005/8/layout/hList1"/>
    <dgm:cxn modelId="{91617C62-3212-40F4-AC16-C2C6B4825C91}" type="presOf" srcId="{690B0414-5992-40D2-9CDB-1ECC708D3E3A}" destId="{AFCF6D5B-DAD1-442F-955D-9DD60E517189}" srcOrd="0" destOrd="0" presId="urn:microsoft.com/office/officeart/2005/8/layout/hList1"/>
    <dgm:cxn modelId="{A17259DE-CADF-4B3C-B486-7C5F0C074F95}" srcId="{DC19DF25-2C40-4B87-AD20-48AF10323ABE}" destId="{4CF4433C-B199-4E86-B828-5D9C3141F1FB}" srcOrd="1" destOrd="0" parTransId="{A914D9F2-321F-4BBE-843D-32C2677A14B3}" sibTransId="{A65001A1-AC66-426F-BEF0-A21127185347}"/>
    <dgm:cxn modelId="{A27E5809-B491-4C87-9251-55C48389BB92}" type="presOf" srcId="{8CE0C01B-2FEE-47A5-B08B-D768D64E3751}" destId="{7F29829B-243E-41AB-B911-83155B66D27A}" srcOrd="0" destOrd="3" presId="urn:microsoft.com/office/officeart/2005/8/layout/hList1"/>
    <dgm:cxn modelId="{2A451634-B006-4503-8A13-9D0753F3BE67}" srcId="{690B0414-5992-40D2-9CDB-1ECC708D3E3A}" destId="{8CE0C01B-2FEE-47A5-B08B-D768D64E3751}" srcOrd="3" destOrd="0" parTransId="{1D23A4F9-BAD1-43BD-9957-2497A24CC22F}" sibTransId="{B1890682-4093-4A5B-8C59-0C62444C4FBD}"/>
    <dgm:cxn modelId="{918D8249-5FA9-473F-B946-4FEC5750AA33}" type="presOf" srcId="{CE0CA04D-09A0-4147-86C5-1F874B1B7EA1}" destId="{D45C2324-A88C-48AC-9A9E-CC57A5BA4806}" srcOrd="0" destOrd="3" presId="urn:microsoft.com/office/officeart/2005/8/layout/hList1"/>
    <dgm:cxn modelId="{284D4D73-7570-4A3A-A0C9-887753B897B4}" type="presOf" srcId="{DC19DF25-2C40-4B87-AD20-48AF10323ABE}" destId="{E44C2012-DF0F-4C2E-B757-7ACF1648F058}" srcOrd="0" destOrd="0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9BC29192-4F9E-465A-A4CC-9486B4BD4171}" type="presOf" srcId="{2B551C02-34F1-4AF9-B824-ECAF3A39EEAC}" destId="{7F29829B-243E-41AB-B911-83155B66D27A}" srcOrd="0" destOrd="8" presId="urn:microsoft.com/office/officeart/2005/8/layout/hList1"/>
    <dgm:cxn modelId="{52446291-C8D8-4EC8-8F43-7FF45FF11D41}" type="presOf" srcId="{897ECC1F-9A32-4778-979B-6A8629012D35}" destId="{7F29829B-243E-41AB-B911-83155B66D27A}" srcOrd="0" destOrd="7" presId="urn:microsoft.com/office/officeart/2005/8/layout/hList1"/>
    <dgm:cxn modelId="{EBE07FCA-D1FB-4AAE-8E98-8EDF2DDDEEF9}" type="presOf" srcId="{8E09A2B2-B4E6-4637-9034-451D5C167BAD}" destId="{7F29829B-243E-41AB-B911-83155B66D27A}" srcOrd="0" destOrd="9" presId="urn:microsoft.com/office/officeart/2005/8/layout/hList1"/>
    <dgm:cxn modelId="{A1410FED-D815-4265-97EB-35CB051F1B89}" type="presOf" srcId="{4CF4433C-B199-4E86-B828-5D9C3141F1FB}" destId="{D45C2324-A88C-48AC-9A9E-CC57A5BA4806}" srcOrd="0" destOrd="1" presId="urn:microsoft.com/office/officeart/2005/8/layout/hList1"/>
    <dgm:cxn modelId="{69516F86-DB31-4E93-B6E3-FF0AABD91C68}" srcId="{690B0414-5992-40D2-9CDB-1ECC708D3E3A}" destId="{97F3B4EE-1002-4F6F-9C3F-1E95D51F1798}" srcOrd="4" destOrd="0" parTransId="{24D7654F-B8E8-4915-B01F-1CCFD6778CA1}" sibTransId="{F5C55266-97D2-4C7B-8AE8-1AACA8089A5A}"/>
    <dgm:cxn modelId="{52776437-EA0B-489E-90F4-717372E88146}" type="presParOf" srcId="{6B80B93B-9FCC-4B13-9E90-1E6E14DE9764}" destId="{CF21FECE-C6C1-4944-BAF7-B78B4202B476}" srcOrd="0" destOrd="0" presId="urn:microsoft.com/office/officeart/2005/8/layout/hList1"/>
    <dgm:cxn modelId="{70A27686-C50E-47C6-AE90-9BABEEEEBF16}" type="presParOf" srcId="{CF21FECE-C6C1-4944-BAF7-B78B4202B476}" destId="{AFCF6D5B-DAD1-442F-955D-9DD60E517189}" srcOrd="0" destOrd="0" presId="urn:microsoft.com/office/officeart/2005/8/layout/hList1"/>
    <dgm:cxn modelId="{D13734B3-CA10-41F3-B44B-F62106F09D08}" type="presParOf" srcId="{CF21FECE-C6C1-4944-BAF7-B78B4202B476}" destId="{7F29829B-243E-41AB-B911-83155B66D27A}" srcOrd="1" destOrd="0" presId="urn:microsoft.com/office/officeart/2005/8/layout/hList1"/>
    <dgm:cxn modelId="{42DD6497-7321-459C-B459-26098228E889}" type="presParOf" srcId="{6B80B93B-9FCC-4B13-9E90-1E6E14DE9764}" destId="{EC043021-F598-4912-892C-EBDAA5096BB7}" srcOrd="1" destOrd="0" presId="urn:microsoft.com/office/officeart/2005/8/layout/hList1"/>
    <dgm:cxn modelId="{DEED2F51-E717-49EF-B45E-CDA06328B524}" type="presParOf" srcId="{6B80B93B-9FCC-4B13-9E90-1E6E14DE9764}" destId="{8E09FC6A-C97D-4612-A88E-0E31B82C2550}" srcOrd="2" destOrd="0" presId="urn:microsoft.com/office/officeart/2005/8/layout/hList1"/>
    <dgm:cxn modelId="{5D87CCE4-053B-43FE-8F6A-14294D5E36F0}" type="presParOf" srcId="{8E09FC6A-C97D-4612-A88E-0E31B82C2550}" destId="{E44C2012-DF0F-4C2E-B757-7ACF1648F058}" srcOrd="0" destOrd="0" presId="urn:microsoft.com/office/officeart/2005/8/layout/hList1"/>
    <dgm:cxn modelId="{A03AFDD3-983A-46F8-9895-DB8EB5E6B1B8}" type="presParOf" srcId="{8E09FC6A-C97D-4612-A88E-0E31B82C2550}" destId="{D45C2324-A88C-48AC-9A9E-CC57A5BA480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6B5BF23-F99F-4030-A116-A93A976BEC8A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5B5C7AC-4956-4277-8FC0-DF9878389EA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 rtl="0"/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Hubbard, R. G., Koehn, M. F., Omstein, S. I., Audenrode, M. V., </a:t>
          </a:r>
          <a:r>
            <a:rPr lang="en-US" sz="2000" b="1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Royer, J. 	(2010). </a:t>
          </a:r>
          <a:r>
            <a:rPr lang="en-US" sz="2000" i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The mutual fund industry: Competition and investor welfare.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New York, NY: Columbia University Press.</a:t>
          </a:r>
          <a:endParaRPr lang="en-US" sz="20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A4D58E-C630-4F60-A8AE-59AECA23D6B3}" type="parTrans" cxnId="{48838874-A459-4F06-BAF8-CAF4F20B0136}">
      <dgm:prSet/>
      <dgm:spPr/>
      <dgm:t>
        <a:bodyPr/>
        <a:lstStyle/>
        <a:p>
          <a:endParaRPr lang="uk-UA"/>
        </a:p>
      </dgm:t>
    </dgm:pt>
    <dgm:pt modelId="{B6AA78E4-3FEF-4A77-BBD4-C5676F6F682B}" type="sibTrans" cxnId="{48838874-A459-4F06-BAF8-CAF4F20B0136}">
      <dgm:prSet/>
      <dgm:spPr/>
      <dgm:t>
        <a:bodyPr/>
        <a:lstStyle/>
        <a:p>
          <a:endParaRPr lang="uk-UA"/>
        </a:p>
      </dgm:t>
    </dgm:pt>
    <dgm:pt modelId="{EC9746C3-C700-4B69-B395-7DEF9393B342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 rtl="0"/>
          <a:endParaRPr lang="en-US" sz="2000" b="1" dirty="0" smtClean="0">
            <a:latin typeface="Times New Roman" pitchFamily="18" charset="0"/>
            <a:cs typeface="Times New Roman" pitchFamily="18" charset="0"/>
          </a:endParaRPr>
        </a:p>
        <a:p>
          <a:pPr algn="ctr" rtl="0"/>
          <a:r>
            <a:rPr lang="uk-UA" sz="24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rPr>
            <a:t>До семи авторів</a:t>
          </a:r>
        </a:p>
        <a:p>
          <a:pPr algn="just" rtl="0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Схема: </a:t>
          </a:r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Прізвище1, Ініціали1, Прізвище2, Ініціали2, Прізвище3, Ініціали3, Прізвище4, Ініціали4, Прізвище5, Ініціали5, Прізвище6, Ініціали6</a:t>
          </a:r>
          <a:r>
            <a:rPr lang="en-US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*</a:t>
          </a:r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Прізвище7, Ініціали7. (Рік). </a:t>
          </a:r>
          <a:r>
            <a:rPr lang="ru-RU" sz="2000" b="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Назва книги: Підназва </a:t>
          </a:r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(номер видання). Місце видання: Видавництво.</a:t>
          </a:r>
        </a:p>
        <a:p>
          <a:pPr algn="just" rtl="0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*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Перед останнім автором ставиться знак </a:t>
          </a:r>
          <a:r>
            <a:rPr lang="en-US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</a:p>
        <a:p>
          <a:pPr algn="just" rtl="0"/>
          <a:endParaRPr lang="uk-UA" sz="24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B2EC73-DD40-4E9C-B227-780B92827E06}" type="sibTrans" cxnId="{1A200703-852F-49DD-A508-FC94F652A931}">
      <dgm:prSet/>
      <dgm:spPr/>
      <dgm:t>
        <a:bodyPr/>
        <a:lstStyle/>
        <a:p>
          <a:endParaRPr lang="uk-UA"/>
        </a:p>
      </dgm:t>
    </dgm:pt>
    <dgm:pt modelId="{17A7D6A1-6FF0-4945-AC55-2345DD2F3305}" type="parTrans" cxnId="{1A200703-852F-49DD-A508-FC94F652A931}">
      <dgm:prSet/>
      <dgm:spPr/>
      <dgm:t>
        <a:bodyPr/>
        <a:lstStyle/>
        <a:p>
          <a:endParaRPr lang="uk-UA"/>
        </a:p>
      </dgm:t>
    </dgm:pt>
    <dgm:pt modelId="{BDCD4497-28A0-4DC6-B000-F4D5FCEF29D8}" type="pres">
      <dgm:prSet presAssocID="{86B5BF23-F99F-4030-A116-A93A976BEC8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6E8F1929-7D89-4FBB-8AE1-7EA9E02829A6}" type="pres">
      <dgm:prSet presAssocID="{A5B5C7AC-4956-4277-8FC0-DF9878389EA5}" presName="boxAndChildren" presStyleCnt="0"/>
      <dgm:spPr/>
    </dgm:pt>
    <dgm:pt modelId="{050CA158-C989-4DF0-B4D9-95B4B31872B0}" type="pres">
      <dgm:prSet presAssocID="{A5B5C7AC-4956-4277-8FC0-DF9878389EA5}" presName="parentTextBox" presStyleLbl="node1" presStyleIdx="0" presStyleCnt="2" custScaleX="98347" custScaleY="290176"/>
      <dgm:spPr/>
      <dgm:t>
        <a:bodyPr/>
        <a:lstStyle/>
        <a:p>
          <a:endParaRPr lang="uk-UA"/>
        </a:p>
      </dgm:t>
    </dgm:pt>
    <dgm:pt modelId="{7619B981-373F-49E5-9BE2-8C75B6801AAC}" type="pres">
      <dgm:prSet presAssocID="{35B2EC73-DD40-4E9C-B227-780B92827E06}" presName="sp" presStyleCnt="0"/>
      <dgm:spPr/>
    </dgm:pt>
    <dgm:pt modelId="{23C16840-1366-4339-BF47-0688D0911FEB}" type="pres">
      <dgm:prSet presAssocID="{EC9746C3-C700-4B69-B395-7DEF9393B342}" presName="arrowAndChildren" presStyleCnt="0"/>
      <dgm:spPr/>
    </dgm:pt>
    <dgm:pt modelId="{B0099EDB-EA50-4D59-8CE9-32ECE0E48E0B}" type="pres">
      <dgm:prSet presAssocID="{EC9746C3-C700-4B69-B395-7DEF9393B342}" presName="parentTextArrow" presStyleLbl="node1" presStyleIdx="1" presStyleCnt="2" custScaleY="397583"/>
      <dgm:spPr/>
      <dgm:t>
        <a:bodyPr/>
        <a:lstStyle/>
        <a:p>
          <a:endParaRPr lang="uk-UA"/>
        </a:p>
      </dgm:t>
    </dgm:pt>
  </dgm:ptLst>
  <dgm:cxnLst>
    <dgm:cxn modelId="{48838874-A459-4F06-BAF8-CAF4F20B0136}" srcId="{86B5BF23-F99F-4030-A116-A93A976BEC8A}" destId="{A5B5C7AC-4956-4277-8FC0-DF9878389EA5}" srcOrd="1" destOrd="0" parTransId="{29A4D58E-C630-4F60-A8AE-59AECA23D6B3}" sibTransId="{B6AA78E4-3FEF-4A77-BBD4-C5676F6F682B}"/>
    <dgm:cxn modelId="{1A200703-852F-49DD-A508-FC94F652A931}" srcId="{86B5BF23-F99F-4030-A116-A93A976BEC8A}" destId="{EC9746C3-C700-4B69-B395-7DEF9393B342}" srcOrd="0" destOrd="0" parTransId="{17A7D6A1-6FF0-4945-AC55-2345DD2F3305}" sibTransId="{35B2EC73-DD40-4E9C-B227-780B92827E06}"/>
    <dgm:cxn modelId="{4FEA082E-4469-4B88-AC06-3DFDF45968E7}" type="presOf" srcId="{A5B5C7AC-4956-4277-8FC0-DF9878389EA5}" destId="{050CA158-C989-4DF0-B4D9-95B4B31872B0}" srcOrd="0" destOrd="0" presId="urn:microsoft.com/office/officeart/2005/8/layout/process4"/>
    <dgm:cxn modelId="{12DEDBB8-2B43-4F73-9ED4-9FD733108B68}" type="presOf" srcId="{EC9746C3-C700-4B69-B395-7DEF9393B342}" destId="{B0099EDB-EA50-4D59-8CE9-32ECE0E48E0B}" srcOrd="0" destOrd="0" presId="urn:microsoft.com/office/officeart/2005/8/layout/process4"/>
    <dgm:cxn modelId="{E760267B-3F2C-4CC0-99D1-89A32FCDABA4}" type="presOf" srcId="{86B5BF23-F99F-4030-A116-A93A976BEC8A}" destId="{BDCD4497-28A0-4DC6-B000-F4D5FCEF29D8}" srcOrd="0" destOrd="0" presId="urn:microsoft.com/office/officeart/2005/8/layout/process4"/>
    <dgm:cxn modelId="{D162367F-CD39-49C0-8CED-E35223D324AB}" type="presParOf" srcId="{BDCD4497-28A0-4DC6-B000-F4D5FCEF29D8}" destId="{6E8F1929-7D89-4FBB-8AE1-7EA9E02829A6}" srcOrd="0" destOrd="0" presId="urn:microsoft.com/office/officeart/2005/8/layout/process4"/>
    <dgm:cxn modelId="{AB2D026E-8C34-4E1E-B8FE-55364EFB5AE8}" type="presParOf" srcId="{6E8F1929-7D89-4FBB-8AE1-7EA9E02829A6}" destId="{050CA158-C989-4DF0-B4D9-95B4B31872B0}" srcOrd="0" destOrd="0" presId="urn:microsoft.com/office/officeart/2005/8/layout/process4"/>
    <dgm:cxn modelId="{F593E5F4-037D-4C6B-A75C-5E11DC130890}" type="presParOf" srcId="{BDCD4497-28A0-4DC6-B000-F4D5FCEF29D8}" destId="{7619B981-373F-49E5-9BE2-8C75B6801AAC}" srcOrd="1" destOrd="0" presId="urn:microsoft.com/office/officeart/2005/8/layout/process4"/>
    <dgm:cxn modelId="{886D39C1-00B6-4D91-993C-16B911D7E0B4}" type="presParOf" srcId="{BDCD4497-28A0-4DC6-B000-F4D5FCEF29D8}" destId="{23C16840-1366-4339-BF47-0688D0911FEB}" srcOrd="2" destOrd="0" presId="urn:microsoft.com/office/officeart/2005/8/layout/process4"/>
    <dgm:cxn modelId="{BB5EB279-B264-458C-BC42-83FE54645D5E}" type="presParOf" srcId="{23C16840-1366-4339-BF47-0688D0911FEB}" destId="{B0099EDB-EA50-4D59-8CE9-32ECE0E48E0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Посилання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2000" b="1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Математика : підручник</a:t>
          </a:r>
          <a:r>
            <a:rPr lang="uk-UA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/ </a:t>
          </a:r>
          <a:r>
            <a:rPr lang="uk-UA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В. Г. Прусова та ін. Київ : Освіта. 2004.  160 с.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4A41D0AC-DE71-4FE4-9C8D-CA642C1D4DC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6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906C40-2E91-4A2B-85B6-64DBC9329CC2}" type="parTrans" cxnId="{186733D8-BA3A-4264-9F0A-D6BE185BB61A}">
      <dgm:prSet/>
      <dgm:spPr/>
      <dgm:t>
        <a:bodyPr/>
        <a:lstStyle/>
        <a:p>
          <a:endParaRPr lang="uk-UA"/>
        </a:p>
      </dgm:t>
    </dgm:pt>
    <dgm:pt modelId="{EA2F5C1B-A886-432E-ACB7-0798C9F207EB}" type="sibTrans" cxnId="{186733D8-BA3A-4264-9F0A-D6BE185BB61A}">
      <dgm:prSet/>
      <dgm:spPr/>
      <dgm:t>
        <a:bodyPr/>
        <a:lstStyle/>
        <a:p>
          <a:endParaRPr lang="uk-UA"/>
        </a:p>
      </dgm:t>
    </dgm:pt>
    <dgm:pt modelId="{690507F6-504C-4790-BA76-FE97FF005C2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3E2F68C-D941-4A2A-99D5-C6E8964895C3}" type="parTrans" cxnId="{31F66504-52D6-40D3-B895-D8FA0F0CC288}">
      <dgm:prSet/>
      <dgm:spPr/>
      <dgm:t>
        <a:bodyPr/>
        <a:lstStyle/>
        <a:p>
          <a:endParaRPr lang="uk-UA"/>
        </a:p>
      </dgm:t>
    </dgm:pt>
    <dgm:pt modelId="{E56BDC3D-BEF6-4E0D-8A50-B4B9F1B7D0BC}" type="sibTrans" cxnId="{31F66504-52D6-40D3-B895-D8FA0F0CC288}">
      <dgm:prSet/>
      <dgm:spPr/>
      <dgm:t>
        <a:bodyPr/>
        <a:lstStyle/>
        <a:p>
          <a:endParaRPr lang="uk-UA"/>
        </a:p>
      </dgm:t>
    </dgm:pt>
    <dgm:pt modelId="{C400CD94-28FE-46C7-A5ED-B7E8C738A0B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0723A46-682C-42CE-A5B8-52BF5DA59EAF}" type="parTrans" cxnId="{23B949A2-2F86-46DE-B9BF-9C427B2733F6}">
      <dgm:prSet/>
      <dgm:spPr/>
      <dgm:t>
        <a:bodyPr/>
        <a:lstStyle/>
        <a:p>
          <a:endParaRPr lang="uk-UA"/>
        </a:p>
      </dgm:t>
    </dgm:pt>
    <dgm:pt modelId="{BA52DC1E-AFCD-4257-911B-50F9876B5009}" type="sibTrans" cxnId="{23B949A2-2F86-46DE-B9BF-9C427B2733F6}">
      <dgm:prSet/>
      <dgm:spPr/>
      <dgm:t>
        <a:bodyPr/>
        <a:lstStyle/>
        <a:p>
          <a:endParaRPr lang="uk-UA"/>
        </a:p>
      </dgm:t>
    </dgm:pt>
    <dgm:pt modelId="{5A93FFAD-6E50-414E-8180-6333C203AB7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Prusova, V. G., Pryxach, O. S.,   	Dovgan, K. L., Ostapenko, G. 	G., Bojko, S. O., Polishhuk, O. 	O., </a:t>
          </a:r>
          <a:r>
            <a:rPr lang="en-US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…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Bondar, G. R. 	(2004).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</a:t>
          </a:r>
          <a:r>
            <a:rPr lang="en-US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atematyka</a:t>
          </a:r>
          <a:r>
            <a:rPr lang="uk-UA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uk-UA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</a:t>
          </a:r>
          <a:r>
            <a:rPr lang="en-US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athematics]</a:t>
          </a:r>
          <a:r>
            <a:rPr lang="uk-UA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Osvita [In 	Ukrainian]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uk-UA" dirty="0"/>
        </a:p>
      </dgm:t>
    </dgm:pt>
    <dgm:pt modelId="{B39AE6EB-5BED-4BEF-8F7D-8540A6EA6407}" type="parTrans" cxnId="{8D75E398-845C-4207-9E0C-D8E43462E427}">
      <dgm:prSet/>
      <dgm:spPr/>
      <dgm:t>
        <a:bodyPr/>
        <a:lstStyle/>
        <a:p>
          <a:endParaRPr lang="uk-UA"/>
        </a:p>
      </dgm:t>
    </dgm:pt>
    <dgm:pt modelId="{E618404C-734B-4D07-9F4B-601E10B3BB65}" type="sibTrans" cxnId="{8D75E398-845C-4207-9E0C-D8E43462E427}">
      <dgm:prSet/>
      <dgm:spPr/>
      <dgm:t>
        <a:bodyPr/>
        <a:lstStyle/>
        <a:p>
          <a:endParaRPr lang="uk-UA"/>
        </a:p>
      </dgm:t>
    </dgm:pt>
    <dgm:pt modelId="{1EE8671A-7F8B-4C06-9ED9-F9D54D3BD46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16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AFB549-BA5F-4B27-B978-65E2DB836886}" type="parTrans" cxnId="{F82E79A2-FC3A-4484-8547-02188E0FC411}">
      <dgm:prSet/>
      <dgm:spPr/>
      <dgm:t>
        <a:bodyPr/>
        <a:lstStyle/>
        <a:p>
          <a:endParaRPr lang="uk-UA"/>
        </a:p>
      </dgm:t>
    </dgm:pt>
    <dgm:pt modelId="{78560A24-B17B-47AC-AB35-5F908C9348C8}" type="sibTrans" cxnId="{F82E79A2-FC3A-4484-8547-02188E0FC411}">
      <dgm:prSet/>
      <dgm:spPr/>
      <dgm:t>
        <a:bodyPr/>
        <a:lstStyle/>
        <a:p>
          <a:endParaRPr lang="uk-UA"/>
        </a:p>
      </dgm:t>
    </dgm:pt>
    <dgm:pt modelId="{A44CEE42-D029-4895-AA4D-D1AF1E4823D6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6329BF38-0401-4DDC-89F4-9D7E3D86C9F1}" type="pres">
      <dgm:prSet presAssocID="{690B0414-5992-40D2-9CDB-1ECC708D3E3A}" presName="composite" presStyleCnt="0"/>
      <dgm:spPr/>
    </dgm:pt>
    <dgm:pt modelId="{483F5CB9-C8ED-47C8-9207-E1226220321C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A3A3D1A-1870-40FB-8FA3-322271BD9434}" type="pres">
      <dgm:prSet presAssocID="{690B0414-5992-40D2-9CDB-1ECC708D3E3A}" presName="desTx" presStyleLbl="alignAccFollowNode1" presStyleIdx="0" presStyleCnt="2" custScaleY="10000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FF9290B-4F37-4D3E-A2A9-2C6A43188F54}" type="pres">
      <dgm:prSet presAssocID="{2D11DF47-CEF0-454D-8F07-4F02E1968C16}" presName="space" presStyleCnt="0"/>
      <dgm:spPr/>
    </dgm:pt>
    <dgm:pt modelId="{5DB15772-6321-4154-B9C7-EFF4D2AA55B7}" type="pres">
      <dgm:prSet presAssocID="{DC19DF25-2C40-4B87-AD20-48AF10323ABE}" presName="composite" presStyleCnt="0"/>
      <dgm:spPr/>
    </dgm:pt>
    <dgm:pt modelId="{1D60B679-6473-4038-8DCF-79DCC4A4DAB3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DB81538-A6BC-41DE-8B64-EC48A4E51F4F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1" destOrd="0" parTransId="{B189E1BD-8026-4264-A092-76A67E05173A}" sibTransId="{2D4C16D3-D30C-4F6B-8516-BC992BCB0AA7}"/>
    <dgm:cxn modelId="{23B949A2-2F86-46DE-B9BF-9C427B2733F6}" srcId="{690B0414-5992-40D2-9CDB-1ECC708D3E3A}" destId="{C400CD94-28FE-46C7-A5ED-B7E8C738A0B8}" srcOrd="0" destOrd="0" parTransId="{A0723A46-682C-42CE-A5B8-52BF5DA59EAF}" sibTransId="{BA52DC1E-AFCD-4257-911B-50F9876B5009}"/>
    <dgm:cxn modelId="{F63CAFEC-EBB7-4053-98AD-25608D33833A}" type="presOf" srcId="{C400CD94-28FE-46C7-A5ED-B7E8C738A0B8}" destId="{1A3A3D1A-1870-40FB-8FA3-322271BD9434}" srcOrd="0" destOrd="0" presId="urn:microsoft.com/office/officeart/2005/8/layout/hList1"/>
    <dgm:cxn modelId="{31F66504-52D6-40D3-B895-D8FA0F0CC288}" srcId="{690B0414-5992-40D2-9CDB-1ECC708D3E3A}" destId="{690507F6-504C-4790-BA76-FE97FF005C29}" srcOrd="2" destOrd="0" parTransId="{B3E2F68C-D941-4A2A-99D5-C6E8964895C3}" sibTransId="{E56BDC3D-BEF6-4E0D-8A50-B4B9F1B7D0BC}"/>
    <dgm:cxn modelId="{0B80DEF3-505D-4382-B030-F9E37F881019}" type="presOf" srcId="{690B0414-5992-40D2-9CDB-1ECC708D3E3A}" destId="{483F5CB9-C8ED-47C8-9207-E1226220321C}" srcOrd="0" destOrd="0" presId="urn:microsoft.com/office/officeart/2005/8/layout/hList1"/>
    <dgm:cxn modelId="{971E4CD8-F884-4700-A84C-FB654EE7F694}" type="presOf" srcId="{690507F6-504C-4790-BA76-FE97FF005C29}" destId="{1A3A3D1A-1870-40FB-8FA3-322271BD9434}" srcOrd="0" destOrd="2" presId="urn:microsoft.com/office/officeart/2005/8/layout/hList1"/>
    <dgm:cxn modelId="{8DB72303-BA2A-448C-9FED-A8505E12F00D}" type="presOf" srcId="{DC19DF25-2C40-4B87-AD20-48AF10323ABE}" destId="{1D60B679-6473-4038-8DCF-79DCC4A4DAB3}" srcOrd="0" destOrd="0" presId="urn:microsoft.com/office/officeart/2005/8/layout/hList1"/>
    <dgm:cxn modelId="{891C2A2E-875D-4180-A46C-CA0F2CDF276B}" type="presOf" srcId="{4CF4433C-B199-4E86-B828-5D9C3141F1FB}" destId="{1DB81538-A6BC-41DE-8B64-EC48A4E51F4F}" srcOrd="0" destOrd="0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F82E79A2-FC3A-4484-8547-02188E0FC411}" srcId="{DC19DF25-2C40-4B87-AD20-48AF10323ABE}" destId="{1EE8671A-7F8B-4C06-9ED9-F9D54D3BD469}" srcOrd="2" destOrd="0" parTransId="{4AAFB549-BA5F-4B27-B978-65E2DB836886}" sibTransId="{78560A24-B17B-47AC-AB35-5F908C9348C8}"/>
    <dgm:cxn modelId="{7620F31A-5BBE-4208-9C93-038C0D1159EE}" srcId="{690B0414-5992-40D2-9CDB-1ECC708D3E3A}" destId="{F0DFFA59-8473-4854-8381-32DEEECFA809}" srcOrd="3" destOrd="0" parTransId="{BC3981D6-A2BD-4D6F-AEB0-C17A24902C24}" sibTransId="{30FB7C2A-4F38-4EB7-BF79-35705237B39D}"/>
    <dgm:cxn modelId="{6B828466-F7E3-49E8-8C93-D623F4B156C6}" type="presOf" srcId="{1EE8671A-7F8B-4C06-9ED9-F9D54D3BD469}" destId="{1DB81538-A6BC-41DE-8B64-EC48A4E51F4F}" srcOrd="0" destOrd="2" presId="urn:microsoft.com/office/officeart/2005/8/layout/hList1"/>
    <dgm:cxn modelId="{9546732C-8E64-4BF7-9AB4-08993488D171}" type="presOf" srcId="{F0BF256F-9AC7-4E6F-8D90-5683085198DB}" destId="{A44CEE42-D029-4895-AA4D-D1AF1E4823D6}" srcOrd="0" destOrd="0" presId="urn:microsoft.com/office/officeart/2005/8/layout/hList1"/>
    <dgm:cxn modelId="{6BE358BE-03AA-47BE-B5A4-1CEEF08DB28B}" type="presOf" srcId="{4A41D0AC-DE71-4FE4-9C8D-CA642C1D4DCD}" destId="{1DB81538-A6BC-41DE-8B64-EC48A4E51F4F}" srcOrd="0" destOrd="1" presId="urn:microsoft.com/office/officeart/2005/8/layout/hList1"/>
    <dgm:cxn modelId="{D4E183DF-2E8C-408F-A933-565FBE955391}" type="presOf" srcId="{F0DFFA59-8473-4854-8381-32DEEECFA809}" destId="{1A3A3D1A-1870-40FB-8FA3-322271BD9434}" srcOrd="0" destOrd="3" presId="urn:microsoft.com/office/officeart/2005/8/layout/hList1"/>
    <dgm:cxn modelId="{8D75E398-845C-4207-9E0C-D8E43462E427}" srcId="{DC19DF25-2C40-4B87-AD20-48AF10323ABE}" destId="{5A93FFAD-6E50-414E-8180-6333C203AB76}" srcOrd="3" destOrd="0" parTransId="{B39AE6EB-5BED-4BEF-8F7D-8540A6EA6407}" sibTransId="{E618404C-734B-4D07-9F4B-601E10B3BB65}"/>
    <dgm:cxn modelId="{3D9FAE64-7479-4014-A906-0BADD3BD5EA8}" type="presOf" srcId="{5A93FFAD-6E50-414E-8180-6333C203AB76}" destId="{1DB81538-A6BC-41DE-8B64-EC48A4E51F4F}" srcOrd="0" destOrd="3" presId="urn:microsoft.com/office/officeart/2005/8/layout/hList1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186733D8-BA3A-4264-9F0A-D6BE185BB61A}" srcId="{DC19DF25-2C40-4B87-AD20-48AF10323ABE}" destId="{4A41D0AC-DE71-4FE4-9C8D-CA642C1D4DCD}" srcOrd="1" destOrd="0" parTransId="{7F906C40-2E91-4A2B-85B6-64DBC9329CC2}" sibTransId="{EA2F5C1B-A886-432E-ACB7-0798C9F207EB}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0DC32856-C73C-4951-BCBC-106E583FDEA7}" type="presOf" srcId="{65C97021-BD04-4DF4-902F-CA7B4960ADAE}" destId="{1A3A3D1A-1870-40FB-8FA3-322271BD9434}" srcOrd="0" destOrd="1" presId="urn:microsoft.com/office/officeart/2005/8/layout/hList1"/>
    <dgm:cxn modelId="{449F5F25-DDB1-4D27-BA68-9016DA561F6A}" type="presParOf" srcId="{A44CEE42-D029-4895-AA4D-D1AF1E4823D6}" destId="{6329BF38-0401-4DDC-89F4-9D7E3D86C9F1}" srcOrd="0" destOrd="0" presId="urn:microsoft.com/office/officeart/2005/8/layout/hList1"/>
    <dgm:cxn modelId="{98120960-4B7B-41CB-AC3D-4BBB615D6B66}" type="presParOf" srcId="{6329BF38-0401-4DDC-89F4-9D7E3D86C9F1}" destId="{483F5CB9-C8ED-47C8-9207-E1226220321C}" srcOrd="0" destOrd="0" presId="urn:microsoft.com/office/officeart/2005/8/layout/hList1"/>
    <dgm:cxn modelId="{F1008D5D-935E-49EC-A030-182A85AA6D6D}" type="presParOf" srcId="{6329BF38-0401-4DDC-89F4-9D7E3D86C9F1}" destId="{1A3A3D1A-1870-40FB-8FA3-322271BD9434}" srcOrd="1" destOrd="0" presId="urn:microsoft.com/office/officeart/2005/8/layout/hList1"/>
    <dgm:cxn modelId="{C18E3D0F-5BE5-495F-B523-41ED3591D4CC}" type="presParOf" srcId="{A44CEE42-D029-4895-AA4D-D1AF1E4823D6}" destId="{7FF9290B-4F37-4D3E-A2A9-2C6A43188F54}" srcOrd="1" destOrd="0" presId="urn:microsoft.com/office/officeart/2005/8/layout/hList1"/>
    <dgm:cxn modelId="{352234C4-768A-4216-AB82-C78159B8E687}" type="presParOf" srcId="{A44CEE42-D029-4895-AA4D-D1AF1E4823D6}" destId="{5DB15772-6321-4154-B9C7-EFF4D2AA55B7}" srcOrd="2" destOrd="0" presId="urn:microsoft.com/office/officeart/2005/8/layout/hList1"/>
    <dgm:cxn modelId="{F3E0EAB4-76CA-4792-AA7B-351755B6B365}" type="presParOf" srcId="{5DB15772-6321-4154-B9C7-EFF4D2AA55B7}" destId="{1D60B679-6473-4038-8DCF-79DCC4A4DAB3}" srcOrd="0" destOrd="0" presId="urn:microsoft.com/office/officeart/2005/8/layout/hList1"/>
    <dgm:cxn modelId="{30B0B31C-0FEB-4E1E-9962-6411A50EF30C}" type="presParOf" srcId="{5DB15772-6321-4154-B9C7-EFF4D2AA55B7}" destId="{1DB81538-A6BC-41DE-8B64-EC48A4E51F4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67CA297-4666-4E21-ACBF-1D7E4FFC1318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7FD87BDE-E299-42F2-8459-D9B954A582F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 rtl="0"/>
          <a:endParaRPr lang="uk-UA" sz="2400" b="1" i="0" baseline="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r>
            <a:rPr lang="uk-UA" sz="2400" b="1" i="0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Книга за редакцією</a:t>
          </a:r>
          <a:endParaRPr lang="en-US" sz="2400" b="1" i="0" baseline="0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algn="just" rtl="0"/>
          <a:r>
            <a:rPr lang="uk-UA" sz="2000" b="1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Схема: </a:t>
          </a:r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Прізвище редактора, Ініціали. </a:t>
          </a:r>
          <a:r>
            <a:rPr lang="uk-UA" sz="2000" b="1" i="0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(Ред.). </a:t>
          </a:r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(Рік). </a:t>
          </a:r>
          <a:r>
            <a:rPr lang="uk-UA" sz="2000" b="0" i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Назва книги: Підназва </a:t>
          </a:r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(номер видання). Місце видання: Видавництво </a:t>
          </a:r>
        </a:p>
        <a:p>
          <a:pPr algn="just" rtl="0"/>
          <a:r>
            <a:rPr lang="uk-UA" sz="2000" b="1" i="1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Приклад:</a:t>
          </a:r>
        </a:p>
        <a:p>
          <a:pPr rtl="0"/>
          <a:r>
            <a:rPr lang="en-US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Ophir, A., Givoni, M., &amp; Hanafi, S. (Eds.). (2009).</a:t>
          </a:r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b="0" i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The power of inclusive 	exclusion. </a:t>
          </a:r>
          <a:r>
            <a:rPr lang="en-US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New York, NY:</a:t>
          </a:r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Zone.</a:t>
          </a:r>
          <a:endParaRPr lang="uk-UA" sz="2000" b="0" i="0" baseline="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rtl="0"/>
          <a:endParaRPr lang="uk-UA" sz="2000" b="0" i="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CE3593-44B8-48FF-892E-E7FDCE3CD946}" type="parTrans" cxnId="{9672C95B-4E14-4BAE-B03B-2A293C367232}">
      <dgm:prSet/>
      <dgm:spPr/>
      <dgm:t>
        <a:bodyPr/>
        <a:lstStyle/>
        <a:p>
          <a:endParaRPr lang="uk-UA"/>
        </a:p>
      </dgm:t>
    </dgm:pt>
    <dgm:pt modelId="{6373E2A0-816C-4D48-A3E5-EB57ECD9766D}" type="sibTrans" cxnId="{9672C95B-4E14-4BAE-B03B-2A293C367232}">
      <dgm:prSet/>
      <dgm:spPr/>
      <dgm:t>
        <a:bodyPr/>
        <a:lstStyle/>
        <a:p>
          <a:endParaRPr lang="uk-UA"/>
        </a:p>
      </dgm:t>
    </dgm:pt>
    <dgm:pt modelId="{6DC12883-BD1E-4EFE-AF2F-6AFA32173E33}" type="pres">
      <dgm:prSet presAssocID="{B67CA297-4666-4E21-ACBF-1D7E4FFC131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0EF0C7E-638D-41FC-BE2C-9B39ED637D82}" type="pres">
      <dgm:prSet presAssocID="{7FD87BDE-E299-42F2-8459-D9B954A582F9}" presName="node" presStyleLbl="node1" presStyleIdx="0" presStyleCnt="1" custScaleX="98443" custScaleY="44690" custLinFactNeighborX="0" custLinFactNeighborY="-813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25FBF35-37A4-4145-B1DF-2FF6446C9EDA}" type="presOf" srcId="{7FD87BDE-E299-42F2-8459-D9B954A582F9}" destId="{50EF0C7E-638D-41FC-BE2C-9B39ED637D82}" srcOrd="0" destOrd="0" presId="urn:microsoft.com/office/officeart/2005/8/layout/default#1"/>
    <dgm:cxn modelId="{9672C95B-4E14-4BAE-B03B-2A293C367232}" srcId="{B67CA297-4666-4E21-ACBF-1D7E4FFC1318}" destId="{7FD87BDE-E299-42F2-8459-D9B954A582F9}" srcOrd="0" destOrd="0" parTransId="{D2CE3593-44B8-48FF-892E-E7FDCE3CD946}" sibTransId="{6373E2A0-816C-4D48-A3E5-EB57ECD9766D}"/>
    <dgm:cxn modelId="{C2C65378-01CE-4E33-8A96-5B44D29CEB3E}" type="presOf" srcId="{B67CA297-4666-4E21-ACBF-1D7E4FFC1318}" destId="{6DC12883-BD1E-4EFE-AF2F-6AFA32173E33}" srcOrd="0" destOrd="0" presId="urn:microsoft.com/office/officeart/2005/8/layout/default#1"/>
    <dgm:cxn modelId="{0D7484DD-994F-42D7-ACEA-D9215AB4164F}" type="presParOf" srcId="{6DC12883-BD1E-4EFE-AF2F-6AFA32173E33}" destId="{50EF0C7E-638D-41FC-BE2C-9B39ED637D82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ru-RU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Менеджмент та маркетинг інновацій : монографія. Суми : Університетська книга, 2004.  616 с. 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BA116BEB-5F77-4D09-A3E4-00234D0DBE2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146D423-EB04-44C7-A192-8693833C7A46}" type="parTrans" cxnId="{DC5F38E2-D46F-4D30-A403-69C9CAA7E1B1}">
      <dgm:prSet/>
      <dgm:spPr/>
      <dgm:t>
        <a:bodyPr/>
        <a:lstStyle/>
        <a:p>
          <a:endParaRPr lang="uk-UA"/>
        </a:p>
      </dgm:t>
    </dgm:pt>
    <dgm:pt modelId="{FC157284-4829-4109-937C-C820B9528AD6}" type="sibTrans" cxnId="{DC5F38E2-D46F-4D30-A403-69C9CAA7E1B1}">
      <dgm:prSet/>
      <dgm:spPr/>
      <dgm:t>
        <a:bodyPr/>
        <a:lstStyle/>
        <a:p>
          <a:endParaRPr lang="uk-UA"/>
        </a:p>
      </dgm:t>
    </dgm:pt>
    <dgm:pt modelId="{CD06451E-EFED-475D-8A7E-7FD9E748837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A806DD7-8AA9-4E90-BA1B-68CAAC07FED0}" type="parTrans" cxnId="{66FA99FC-428B-4CEE-91DD-59ADB90E9879}">
      <dgm:prSet/>
      <dgm:spPr/>
      <dgm:t>
        <a:bodyPr/>
        <a:lstStyle/>
        <a:p>
          <a:endParaRPr lang="uk-UA"/>
        </a:p>
      </dgm:t>
    </dgm:pt>
    <dgm:pt modelId="{770A3007-9E78-4C26-8D8B-D674273CCA7B}" type="sibTrans" cxnId="{66FA99FC-428B-4CEE-91DD-59ADB90E9879}">
      <dgm:prSet/>
      <dgm:spPr/>
      <dgm:t>
        <a:bodyPr/>
        <a:lstStyle/>
        <a:p>
          <a:endParaRPr lang="uk-UA"/>
        </a:p>
      </dgm:t>
    </dgm:pt>
    <dgm:pt modelId="{E1481B72-0A75-4710-B7B6-B10CF8F9D5C8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Illyashenko, S. M. </a:t>
          </a:r>
          <a:r>
            <a:rPr lang="en-US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(Eds.).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(2004). 	</a:t>
          </a:r>
          <a:r>
            <a:rPr lang="en-US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Menedzhment ta marketyng 	innovacij</a:t>
          </a:r>
          <a:r>
            <a:rPr lang="uk-UA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[Management and 	marketing of innovations].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	Sumy: Universytetska knyga  	[In Ukrainian]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uk-UA" dirty="0"/>
        </a:p>
      </dgm:t>
    </dgm:pt>
    <dgm:pt modelId="{48176ABB-5E15-4DBD-ABFF-E7D8596E2D80}" type="parTrans" cxnId="{8DB5CC70-3A83-4858-A9E4-65C8FFBA443E}">
      <dgm:prSet/>
      <dgm:spPr/>
      <dgm:t>
        <a:bodyPr/>
        <a:lstStyle/>
        <a:p>
          <a:endParaRPr lang="uk-UA"/>
        </a:p>
      </dgm:t>
    </dgm:pt>
    <dgm:pt modelId="{3035561F-C364-4278-8629-826BCA90C2A2}" type="sibTrans" cxnId="{8DB5CC70-3A83-4858-A9E4-65C8FFBA443E}">
      <dgm:prSet/>
      <dgm:spPr/>
      <dgm:t>
        <a:bodyPr/>
        <a:lstStyle/>
        <a:p>
          <a:endParaRPr lang="uk-UA"/>
        </a:p>
      </dgm:t>
    </dgm:pt>
    <dgm:pt modelId="{20944144-E9AE-4BE9-A129-208324761D3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37F61D-4CF7-491E-B449-69D1F7B9467A}" type="parTrans" cxnId="{9CED052C-8227-4680-B133-F8CC485C8342}">
      <dgm:prSet/>
      <dgm:spPr/>
      <dgm:t>
        <a:bodyPr/>
        <a:lstStyle/>
        <a:p>
          <a:endParaRPr lang="uk-UA"/>
        </a:p>
      </dgm:t>
    </dgm:pt>
    <dgm:pt modelId="{790A697B-54F1-4AB6-A198-368E31F7EB38}" type="sibTrans" cxnId="{9CED052C-8227-4680-B133-F8CC485C8342}">
      <dgm:prSet/>
      <dgm:spPr/>
      <dgm:t>
        <a:bodyPr/>
        <a:lstStyle/>
        <a:p>
          <a:endParaRPr lang="uk-UA"/>
        </a:p>
      </dgm:t>
    </dgm:pt>
    <dgm:pt modelId="{A91424DB-106F-4D1B-A5C4-71BEC63D3F43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56526320-BE91-41A5-9771-18A146FCB125}" type="parTrans" cxnId="{13EC357F-39C9-482E-B727-AB4E9E5A684B}">
      <dgm:prSet/>
      <dgm:spPr/>
      <dgm:t>
        <a:bodyPr/>
        <a:lstStyle/>
        <a:p>
          <a:endParaRPr lang="uk-UA"/>
        </a:p>
      </dgm:t>
    </dgm:pt>
    <dgm:pt modelId="{20DB3997-E589-4CB6-861C-56F68A031BBC}" type="sibTrans" cxnId="{13EC357F-39C9-482E-B727-AB4E9E5A684B}">
      <dgm:prSet/>
      <dgm:spPr/>
      <dgm:t>
        <a:bodyPr/>
        <a:lstStyle/>
        <a:p>
          <a:endParaRPr lang="uk-UA"/>
        </a:p>
      </dgm:t>
    </dgm:pt>
    <dgm:pt modelId="{C5BEF45A-AE17-4AF5-A161-0AC289C75DD6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260BE39-DA4B-4AD5-9A53-52806E4A9000}" type="pres">
      <dgm:prSet presAssocID="{690B0414-5992-40D2-9CDB-1ECC708D3E3A}" presName="composite" presStyleCnt="0"/>
      <dgm:spPr/>
    </dgm:pt>
    <dgm:pt modelId="{5AEDE282-441C-4B66-95F2-4CCC6A623B63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74D88A5-7592-4BA2-BD1B-B6060BE9D254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F43E8BE-DF85-460C-B017-864BEC743C37}" type="pres">
      <dgm:prSet presAssocID="{2D11DF47-CEF0-454D-8F07-4F02E1968C16}" presName="space" presStyleCnt="0"/>
      <dgm:spPr/>
    </dgm:pt>
    <dgm:pt modelId="{366E79EE-1965-47F1-A74F-230328407D61}" type="pres">
      <dgm:prSet presAssocID="{DC19DF25-2C40-4B87-AD20-48AF10323ABE}" presName="composite" presStyleCnt="0"/>
      <dgm:spPr/>
    </dgm:pt>
    <dgm:pt modelId="{63D4D7A0-A6F2-4270-AD59-5249591CF86C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25BA34C-75C2-4F04-88C0-C7FD96331ECA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66FA99FC-428B-4CEE-91DD-59ADB90E9879}" srcId="{690B0414-5992-40D2-9CDB-1ECC708D3E3A}" destId="{CD06451E-EFED-475D-8A7E-7FD9E748837D}" srcOrd="2" destOrd="0" parTransId="{AA806DD7-8AA9-4E90-BA1B-68CAAC07FED0}" sibTransId="{770A3007-9E78-4C26-8D8B-D674273CCA7B}"/>
    <dgm:cxn modelId="{52050CC0-67DA-4C29-9DF7-1775E77E7F6B}" type="presOf" srcId="{65C97021-BD04-4DF4-902F-CA7B4960ADAE}" destId="{374D88A5-7592-4BA2-BD1B-B6060BE9D254}" srcOrd="0" destOrd="0" presId="urn:microsoft.com/office/officeart/2005/8/layout/hList1"/>
    <dgm:cxn modelId="{365AE3BC-FB9D-4B1F-96F8-DDE7D81879D9}" type="presOf" srcId="{20944144-E9AE-4BE9-A129-208324761D32}" destId="{925BA34C-75C2-4F04-88C0-C7FD96331ECA}" srcOrd="0" destOrd="2" presId="urn:microsoft.com/office/officeart/2005/8/layout/hList1"/>
    <dgm:cxn modelId="{70B3CBA4-AFD5-4D71-ABC4-F52D8F6B0CD2}" type="presOf" srcId="{F0BF256F-9AC7-4E6F-8D90-5683085198DB}" destId="{C5BEF45A-AE17-4AF5-A161-0AC289C75DD6}" srcOrd="0" destOrd="0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15DC4D64-4CAE-4586-B429-A0596C208A71}" type="presOf" srcId="{CD06451E-EFED-475D-8A7E-7FD9E748837D}" destId="{374D88A5-7592-4BA2-BD1B-B6060BE9D254}" srcOrd="0" destOrd="2" presId="urn:microsoft.com/office/officeart/2005/8/layout/hList1"/>
    <dgm:cxn modelId="{7620F31A-5BBE-4208-9C93-038C0D1159EE}" srcId="{690B0414-5992-40D2-9CDB-1ECC708D3E3A}" destId="{F0DFFA59-8473-4854-8381-32DEEECFA809}" srcOrd="3" destOrd="0" parTransId="{BC3981D6-A2BD-4D6F-AEB0-C17A24902C24}" sibTransId="{30FB7C2A-4F38-4EB7-BF79-35705237B39D}"/>
    <dgm:cxn modelId="{C076C869-0F73-4742-9946-FE3DCE4B8E8F}" type="presOf" srcId="{F0DFFA59-8473-4854-8381-32DEEECFA809}" destId="{374D88A5-7592-4BA2-BD1B-B6060BE9D254}" srcOrd="0" destOrd="3" presId="urn:microsoft.com/office/officeart/2005/8/layout/hList1"/>
    <dgm:cxn modelId="{7172577E-0C38-4240-8612-53903639BEF9}" type="presOf" srcId="{BA116BEB-5F77-4D09-A3E4-00234D0DBE24}" destId="{374D88A5-7592-4BA2-BD1B-B6060BE9D254}" srcOrd="0" destOrd="1" presId="urn:microsoft.com/office/officeart/2005/8/layout/hList1"/>
    <dgm:cxn modelId="{5880D074-4BE0-44B8-AE4A-37B478F66143}" type="presOf" srcId="{690B0414-5992-40D2-9CDB-1ECC708D3E3A}" destId="{5AEDE282-441C-4B66-95F2-4CCC6A623B63}" srcOrd="0" destOrd="0" presId="urn:microsoft.com/office/officeart/2005/8/layout/hList1"/>
    <dgm:cxn modelId="{DC5F38E2-D46F-4D30-A403-69C9CAA7E1B1}" srcId="{690B0414-5992-40D2-9CDB-1ECC708D3E3A}" destId="{BA116BEB-5F77-4D09-A3E4-00234D0DBE24}" srcOrd="1" destOrd="0" parTransId="{C146D423-EB04-44C7-A192-8693833C7A46}" sibTransId="{FC157284-4829-4109-937C-C820B9528AD6}"/>
    <dgm:cxn modelId="{6BA4387A-497D-414F-9E0D-6FDD4D9F7FC9}" type="presOf" srcId="{DC19DF25-2C40-4B87-AD20-48AF10323ABE}" destId="{63D4D7A0-A6F2-4270-AD59-5249591CF86C}" srcOrd="0" destOrd="0" presId="urn:microsoft.com/office/officeart/2005/8/layout/hList1"/>
    <dgm:cxn modelId="{21C80AF2-1406-43B2-B7D3-3925EDABBA48}" type="presOf" srcId="{E1481B72-0A75-4710-B7B6-B10CF8F9D5C8}" destId="{925BA34C-75C2-4F04-88C0-C7FD96331ECA}" srcOrd="0" destOrd="3" presId="urn:microsoft.com/office/officeart/2005/8/layout/hList1"/>
    <dgm:cxn modelId="{2A91A49C-41DF-418F-9375-90B37EC9786B}" type="presOf" srcId="{4CF4433C-B199-4E86-B828-5D9C3141F1FB}" destId="{925BA34C-75C2-4F04-88C0-C7FD96331ECA}" srcOrd="0" destOrd="1" presId="urn:microsoft.com/office/officeart/2005/8/layout/hList1"/>
    <dgm:cxn modelId="{A17259DE-CADF-4B3C-B486-7C5F0C074F95}" srcId="{DC19DF25-2C40-4B87-AD20-48AF10323ABE}" destId="{4CF4433C-B199-4E86-B828-5D9C3141F1FB}" srcOrd="1" destOrd="0" parTransId="{A914D9F2-321F-4BBE-843D-32C2677A14B3}" sibTransId="{A65001A1-AC66-426F-BEF0-A21127185347}"/>
    <dgm:cxn modelId="{8DB5CC70-3A83-4858-A9E4-65C8FFBA443E}" srcId="{DC19DF25-2C40-4B87-AD20-48AF10323ABE}" destId="{E1481B72-0A75-4710-B7B6-B10CF8F9D5C8}" srcOrd="3" destOrd="0" parTransId="{48176ABB-5E15-4DBD-ABFF-E7D8596E2D80}" sibTransId="{3035561F-C364-4278-8629-826BCA90C2A2}"/>
    <dgm:cxn modelId="{9CED052C-8227-4680-B133-F8CC485C8342}" srcId="{DC19DF25-2C40-4B87-AD20-48AF10323ABE}" destId="{20944144-E9AE-4BE9-A129-208324761D32}" srcOrd="2" destOrd="0" parTransId="{2937F61D-4CF7-491E-B449-69D1F7B9467A}" sibTransId="{790A697B-54F1-4AB6-A198-368E31F7EB38}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13EC357F-39C9-482E-B727-AB4E9E5A684B}" srcId="{DC19DF25-2C40-4B87-AD20-48AF10323ABE}" destId="{A91424DB-106F-4D1B-A5C4-71BEC63D3F43}" srcOrd="0" destOrd="0" parTransId="{56526320-BE91-41A5-9771-18A146FCB125}" sibTransId="{20DB3997-E589-4CB6-861C-56F68A031BBC}"/>
    <dgm:cxn modelId="{5CFFDDC8-DA6A-4136-A0C3-2B46F9A3EF4E}" type="presOf" srcId="{A91424DB-106F-4D1B-A5C4-71BEC63D3F43}" destId="{925BA34C-75C2-4F04-88C0-C7FD96331ECA}" srcOrd="0" destOrd="0" presId="urn:microsoft.com/office/officeart/2005/8/layout/hList1"/>
    <dgm:cxn modelId="{8AEC73C4-4FF9-4092-8812-C5531868C2C7}" type="presParOf" srcId="{C5BEF45A-AE17-4AF5-A161-0AC289C75DD6}" destId="{7260BE39-DA4B-4AD5-9A53-52806E4A9000}" srcOrd="0" destOrd="0" presId="urn:microsoft.com/office/officeart/2005/8/layout/hList1"/>
    <dgm:cxn modelId="{349BFF2A-A28F-40A7-BD87-E7C22E10FF42}" type="presParOf" srcId="{7260BE39-DA4B-4AD5-9A53-52806E4A9000}" destId="{5AEDE282-441C-4B66-95F2-4CCC6A623B63}" srcOrd="0" destOrd="0" presId="urn:microsoft.com/office/officeart/2005/8/layout/hList1"/>
    <dgm:cxn modelId="{D154B27B-2A0C-4E29-8BE9-9D2F724FE04F}" type="presParOf" srcId="{7260BE39-DA4B-4AD5-9A53-52806E4A9000}" destId="{374D88A5-7592-4BA2-BD1B-B6060BE9D254}" srcOrd="1" destOrd="0" presId="urn:microsoft.com/office/officeart/2005/8/layout/hList1"/>
    <dgm:cxn modelId="{31120F89-C42D-47FF-BE62-00360F4FCE70}" type="presParOf" srcId="{C5BEF45A-AE17-4AF5-A161-0AC289C75DD6}" destId="{AF43E8BE-DF85-460C-B017-864BEC743C37}" srcOrd="1" destOrd="0" presId="urn:microsoft.com/office/officeart/2005/8/layout/hList1"/>
    <dgm:cxn modelId="{B406B69C-4D5A-4B67-9E18-66CD90E7844C}" type="presParOf" srcId="{C5BEF45A-AE17-4AF5-A161-0AC289C75DD6}" destId="{366E79EE-1965-47F1-A74F-230328407D61}" srcOrd="2" destOrd="0" presId="urn:microsoft.com/office/officeart/2005/8/layout/hList1"/>
    <dgm:cxn modelId="{32DB3FDB-3CAC-4155-B6AB-CD342D1CBFB9}" type="presParOf" srcId="{366E79EE-1965-47F1-A74F-230328407D61}" destId="{63D4D7A0-A6F2-4270-AD59-5249591CF86C}" srcOrd="0" destOrd="0" presId="urn:microsoft.com/office/officeart/2005/8/layout/hList1"/>
    <dgm:cxn modelId="{403390D3-5F5A-454A-BAE7-F216CE226D28}" type="presParOf" srcId="{366E79EE-1965-47F1-A74F-230328407D61}" destId="{925BA34C-75C2-4F04-88C0-C7FD96331EC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Інститут світової економіки та міжнародних відносин.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Держава в економіці Японії.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Київ: Наука, 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2012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B01D2783-A164-4A4A-8EDA-FA48587B2DC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uk-UA" sz="18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6BD798D-8DDF-4608-B6FE-79D1DB416A3E}" type="parTrans" cxnId="{D3ECAEB2-93DA-4FFC-9FE1-A7DE792A9468}">
      <dgm:prSet/>
      <dgm:spPr/>
      <dgm:t>
        <a:bodyPr/>
        <a:lstStyle/>
        <a:p>
          <a:endParaRPr lang="uk-UA"/>
        </a:p>
      </dgm:t>
    </dgm:pt>
    <dgm:pt modelId="{4FE2B678-7727-4AD6-B734-F6CA8582CC09}" type="sibTrans" cxnId="{D3ECAEB2-93DA-4FFC-9FE1-A7DE792A9468}">
      <dgm:prSet/>
      <dgm:spPr/>
      <dgm:t>
        <a:bodyPr/>
        <a:lstStyle/>
        <a:p>
          <a:endParaRPr lang="uk-UA"/>
        </a:p>
      </dgm:t>
    </dgm:pt>
    <dgm:pt modelId="{ED02C209-37E5-4695-A60E-1E2E487B3C2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uk-UA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D164439-7733-46C8-9EE8-2B7DBF26508D}" type="parTrans" cxnId="{C4C93703-6527-454C-86E1-486DAD87B3CC}">
      <dgm:prSet/>
      <dgm:spPr/>
      <dgm:t>
        <a:bodyPr/>
        <a:lstStyle/>
        <a:p>
          <a:endParaRPr lang="uk-UA"/>
        </a:p>
      </dgm:t>
    </dgm:pt>
    <dgm:pt modelId="{CE2AAE1F-377D-47A1-8507-6F96D082C3B6}" type="sibTrans" cxnId="{C4C93703-6527-454C-86E1-486DAD87B3CC}">
      <dgm:prSet/>
      <dgm:spPr/>
      <dgm:t>
        <a:bodyPr/>
        <a:lstStyle/>
        <a:p>
          <a:endParaRPr lang="uk-UA"/>
        </a:p>
      </dgm:t>
    </dgm:pt>
    <dgm:pt modelId="{9F07E742-4662-45DA-BA91-99D735F4D1C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Instytut svitovoyi ekonomiky ta 	mizhnarodnyx vidnosyn.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(2012).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	Derzhava v ekonomici Yaponiyi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[The state in Japan's economy]. 	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Nauka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Ukrainian]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</a:t>
          </a:r>
          <a:endParaRPr lang="uk-UA" sz="1800" dirty="0"/>
        </a:p>
      </dgm:t>
    </dgm:pt>
    <dgm:pt modelId="{16EBFE35-C800-4CCF-99C5-9671747BFF7B}" type="parTrans" cxnId="{302BB971-3C54-4089-9F26-97AD7ACDBB42}">
      <dgm:prSet/>
      <dgm:spPr/>
      <dgm:t>
        <a:bodyPr/>
        <a:lstStyle/>
        <a:p>
          <a:endParaRPr lang="uk-UA"/>
        </a:p>
      </dgm:t>
    </dgm:pt>
    <dgm:pt modelId="{295C6592-CEB1-4F4F-B8D1-DAB688CA1BB8}" type="sibTrans" cxnId="{302BB971-3C54-4089-9F26-97AD7ACDBB42}">
      <dgm:prSet/>
      <dgm:spPr/>
      <dgm:t>
        <a:bodyPr/>
        <a:lstStyle/>
        <a:p>
          <a:endParaRPr lang="uk-UA"/>
        </a:p>
      </dgm:t>
    </dgm:pt>
    <dgm:pt modelId="{DA004D89-92EA-46E2-9F11-1C7E815C126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6EA041-887E-43F9-B6B8-A4E36589EC98}" type="parTrans" cxnId="{29F3C89B-DB09-4C18-8C52-0CEA6FF806C1}">
      <dgm:prSet/>
      <dgm:spPr/>
      <dgm:t>
        <a:bodyPr/>
        <a:lstStyle/>
        <a:p>
          <a:endParaRPr lang="uk-UA"/>
        </a:p>
      </dgm:t>
    </dgm:pt>
    <dgm:pt modelId="{91E0A2FF-4C67-431B-BF6B-AA683BC502D8}" type="sibTrans" cxnId="{29F3C89B-DB09-4C18-8C52-0CEA6FF806C1}">
      <dgm:prSet/>
      <dgm:spPr/>
      <dgm:t>
        <a:bodyPr/>
        <a:lstStyle/>
        <a:p>
          <a:endParaRPr lang="uk-UA"/>
        </a:p>
      </dgm:t>
    </dgm:pt>
    <dgm:pt modelId="{C4058E39-2F71-472A-88CD-B2AF347AE694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uk-UA" sz="1800" dirty="0"/>
        </a:p>
      </dgm:t>
    </dgm:pt>
    <dgm:pt modelId="{637E9A40-827B-4C6F-ADCC-370E66198975}" type="parTrans" cxnId="{F1871B17-38E5-48C7-A50A-A0BDC5373F37}">
      <dgm:prSet/>
      <dgm:spPr/>
      <dgm:t>
        <a:bodyPr/>
        <a:lstStyle/>
        <a:p>
          <a:endParaRPr lang="uk-UA"/>
        </a:p>
      </dgm:t>
    </dgm:pt>
    <dgm:pt modelId="{8EBBBF9F-60C5-4324-A469-4E56B7A7BE30}" type="sibTrans" cxnId="{F1871B17-38E5-48C7-A50A-A0BDC5373F37}">
      <dgm:prSet/>
      <dgm:spPr/>
      <dgm:t>
        <a:bodyPr/>
        <a:lstStyle/>
        <a:p>
          <a:endParaRPr lang="uk-UA"/>
        </a:p>
      </dgm:t>
    </dgm:pt>
    <dgm:pt modelId="{922F5878-18D1-4750-90C2-413C693A883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45A83A-015D-407C-B3BA-01B6A9E1F03E}" type="sibTrans" cxnId="{F6D2171E-2F07-4611-A95B-AC7BC630D3D1}">
      <dgm:prSet/>
      <dgm:spPr/>
      <dgm:t>
        <a:bodyPr/>
        <a:lstStyle/>
        <a:p>
          <a:endParaRPr lang="uk-UA"/>
        </a:p>
      </dgm:t>
    </dgm:pt>
    <dgm:pt modelId="{C1CD7BDB-4818-4A25-A6CE-87BB42621E52}" type="parTrans" cxnId="{F6D2171E-2F07-4611-A95B-AC7BC630D3D1}">
      <dgm:prSet/>
      <dgm:spPr/>
      <dgm:t>
        <a:bodyPr/>
        <a:lstStyle/>
        <a:p>
          <a:endParaRPr lang="uk-UA"/>
        </a:p>
      </dgm:t>
    </dgm:pt>
    <dgm:pt modelId="{755DC449-5606-48C1-B7B9-993E098EE30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AB11A7A-512D-4B01-982A-F6A2E7FC97E7}" type="parTrans" cxnId="{2491C3DC-EBA6-4CAE-81B0-E4E3F2C46E2B}">
      <dgm:prSet/>
      <dgm:spPr/>
      <dgm:t>
        <a:bodyPr/>
        <a:lstStyle/>
        <a:p>
          <a:endParaRPr lang="uk-UA"/>
        </a:p>
      </dgm:t>
    </dgm:pt>
    <dgm:pt modelId="{7397FDDD-E159-4F5E-9C42-7EE391745FA9}" type="sibTrans" cxnId="{2491C3DC-EBA6-4CAE-81B0-E4E3F2C46E2B}">
      <dgm:prSet/>
      <dgm:spPr/>
      <dgm:t>
        <a:bodyPr/>
        <a:lstStyle/>
        <a:p>
          <a:endParaRPr lang="uk-UA"/>
        </a:p>
      </dgm:t>
    </dgm:pt>
    <dgm:pt modelId="{5D643E92-3DF9-4F60-A4E3-EF693E456E5B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2BD6759-8DD8-4715-8C27-62EAB55F395D}" type="pres">
      <dgm:prSet presAssocID="{690B0414-5992-40D2-9CDB-1ECC708D3E3A}" presName="composite" presStyleCnt="0"/>
      <dgm:spPr/>
    </dgm:pt>
    <dgm:pt modelId="{B2C97F0D-BA16-405D-B8EE-8D7E57BA0A85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27AD270-4D34-4D9E-B3AE-790595CE8A57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7E5CFED-FDC1-430F-A4C9-CE7288FBA459}" type="pres">
      <dgm:prSet presAssocID="{2D11DF47-CEF0-454D-8F07-4F02E1968C16}" presName="space" presStyleCnt="0"/>
      <dgm:spPr/>
    </dgm:pt>
    <dgm:pt modelId="{73BE01CA-64EE-4694-943C-A34CDED9DFA1}" type="pres">
      <dgm:prSet presAssocID="{DC19DF25-2C40-4B87-AD20-48AF10323ABE}" presName="composite" presStyleCnt="0"/>
      <dgm:spPr/>
    </dgm:pt>
    <dgm:pt modelId="{F985700E-2FD1-43BD-8B71-597076700874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7447A22-5BBF-4331-8C94-E9369FE34B39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F1871B17-38E5-48C7-A50A-A0BDC5373F37}" srcId="{DC19DF25-2C40-4B87-AD20-48AF10323ABE}" destId="{C4058E39-2F71-472A-88CD-B2AF347AE694}" srcOrd="2" destOrd="0" parTransId="{637E9A40-827B-4C6F-ADCC-370E66198975}" sibTransId="{8EBBBF9F-60C5-4324-A469-4E56B7A7BE30}"/>
    <dgm:cxn modelId="{CE47ECA0-15A1-4AA0-A26B-9B52CAB7A4DB}" type="presOf" srcId="{B01D2783-A164-4A4A-8EDA-FA48587B2DC6}" destId="{37447A22-5BBF-4331-8C94-E9369FE34B39}" srcOrd="0" destOrd="4" presId="urn:microsoft.com/office/officeart/2005/8/layout/hList1"/>
    <dgm:cxn modelId="{40929A6D-EDA9-4050-BE1C-6450C941CDE1}" type="presOf" srcId="{C4058E39-2F71-472A-88CD-B2AF347AE694}" destId="{37447A22-5BBF-4331-8C94-E9369FE34B39}" srcOrd="0" destOrd="2" presId="urn:microsoft.com/office/officeart/2005/8/layout/hList1"/>
    <dgm:cxn modelId="{302BB971-3C54-4089-9F26-97AD7ACDBB42}" srcId="{DC19DF25-2C40-4B87-AD20-48AF10323ABE}" destId="{9F07E742-4662-45DA-BA91-99D735F4D1C0}" srcOrd="3" destOrd="0" parTransId="{16EBFE35-C800-4CCF-99C5-9671747BFF7B}" sibTransId="{295C6592-CEB1-4F4F-B8D1-DAB688CA1BB8}"/>
    <dgm:cxn modelId="{FF7B4003-967A-4053-AD52-BEE4C5260175}" type="presOf" srcId="{DC19DF25-2C40-4B87-AD20-48AF10323ABE}" destId="{F985700E-2FD1-43BD-8B71-597076700874}" srcOrd="0" destOrd="0" presId="urn:microsoft.com/office/officeart/2005/8/layout/hList1"/>
    <dgm:cxn modelId="{802CF50B-18AB-47A4-A8C5-C8319326D865}" type="presOf" srcId="{755DC449-5606-48C1-B7B9-993E098EE30F}" destId="{727AD270-4D34-4D9E-B3AE-790595CE8A57}" srcOrd="0" destOrd="2" presId="urn:microsoft.com/office/officeart/2005/8/layout/hList1"/>
    <dgm:cxn modelId="{5AB2344C-6E45-42ED-937A-F73DFAD58826}" type="presOf" srcId="{4CF4433C-B199-4E86-B828-5D9C3141F1FB}" destId="{37447A22-5BBF-4331-8C94-E9369FE34B39}" srcOrd="0" destOrd="0" presId="urn:microsoft.com/office/officeart/2005/8/layout/hList1"/>
    <dgm:cxn modelId="{9D803FBE-D857-4023-9D19-1408B0CA6534}" type="presOf" srcId="{922F5878-18D1-4750-90C2-413C693A8835}" destId="{37447A22-5BBF-4331-8C94-E9369FE34B39}" srcOrd="0" destOrd="1" presId="urn:microsoft.com/office/officeart/2005/8/layout/hList1"/>
    <dgm:cxn modelId="{0460799D-2CBB-41A3-8554-8500ABC8F950}" type="presOf" srcId="{690B0414-5992-40D2-9CDB-1ECC708D3E3A}" destId="{B2C97F0D-BA16-405D-B8EE-8D7E57BA0A85}" srcOrd="0" destOrd="0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29F3C89B-DB09-4C18-8C52-0CEA6FF806C1}" srcId="{690B0414-5992-40D2-9CDB-1ECC708D3E3A}" destId="{DA004D89-92EA-46E2-9F11-1C7E815C1267}" srcOrd="1" destOrd="0" parTransId="{966EA041-887E-43F9-B6B8-A4E36589EC98}" sibTransId="{91E0A2FF-4C67-431B-BF6B-AA683BC502D8}"/>
    <dgm:cxn modelId="{7620F31A-5BBE-4208-9C93-038C0D1159EE}" srcId="{690B0414-5992-40D2-9CDB-1ECC708D3E3A}" destId="{F0DFFA59-8473-4854-8381-32DEEECFA809}" srcOrd="3" destOrd="0" parTransId="{BC3981D6-A2BD-4D6F-AEB0-C17A24902C24}" sibTransId="{30FB7C2A-4F38-4EB7-BF79-35705237B39D}"/>
    <dgm:cxn modelId="{F6D2171E-2F07-4611-A95B-AC7BC630D3D1}" srcId="{DC19DF25-2C40-4B87-AD20-48AF10323ABE}" destId="{922F5878-18D1-4750-90C2-413C693A8835}" srcOrd="1" destOrd="0" parTransId="{C1CD7BDB-4818-4A25-A6CE-87BB42621E52}" sibTransId="{F545A83A-015D-407C-B3BA-01B6A9E1F03E}"/>
    <dgm:cxn modelId="{344E6471-7233-42E2-B0A4-CFBE348B819B}" type="presOf" srcId="{9F07E742-4662-45DA-BA91-99D735F4D1C0}" destId="{37447A22-5BBF-4331-8C94-E9369FE34B39}" srcOrd="0" destOrd="3" presId="urn:microsoft.com/office/officeart/2005/8/layout/hList1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B81C9D9D-0CD0-4D0F-BB1A-ED46BA526342}" type="presOf" srcId="{DA004D89-92EA-46E2-9F11-1C7E815C1267}" destId="{727AD270-4D34-4D9E-B3AE-790595CE8A57}" srcOrd="0" destOrd="1" presId="urn:microsoft.com/office/officeart/2005/8/layout/hList1"/>
    <dgm:cxn modelId="{D3ECAEB2-93DA-4FFC-9FE1-A7DE792A9468}" srcId="{DC19DF25-2C40-4B87-AD20-48AF10323ABE}" destId="{B01D2783-A164-4A4A-8EDA-FA48587B2DC6}" srcOrd="4" destOrd="0" parTransId="{F6BD798D-8DDF-4608-B6FE-79D1DB416A3E}" sibTransId="{4FE2B678-7727-4AD6-B734-F6CA8582CC09}"/>
    <dgm:cxn modelId="{C4C93703-6527-454C-86E1-486DAD87B3CC}" srcId="{DC19DF25-2C40-4B87-AD20-48AF10323ABE}" destId="{ED02C209-37E5-4695-A60E-1E2E487B3C27}" srcOrd="5" destOrd="0" parTransId="{FD164439-7733-46C8-9EE8-2B7DBF26508D}" sibTransId="{CE2AAE1F-377D-47A1-8507-6F96D082C3B6}"/>
    <dgm:cxn modelId="{D981C02E-CB8E-4F45-8A4B-AB0D32556EC7}" type="presOf" srcId="{F0DFFA59-8473-4854-8381-32DEEECFA809}" destId="{727AD270-4D34-4D9E-B3AE-790595CE8A57}" srcOrd="0" destOrd="3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2491C3DC-EBA6-4CAE-81B0-E4E3F2C46E2B}" srcId="{690B0414-5992-40D2-9CDB-1ECC708D3E3A}" destId="{755DC449-5606-48C1-B7B9-993E098EE30F}" srcOrd="2" destOrd="0" parTransId="{2AB11A7A-512D-4B01-982A-F6A2E7FC97E7}" sibTransId="{7397FDDD-E159-4F5E-9C42-7EE391745FA9}"/>
    <dgm:cxn modelId="{AEB326BC-AC10-4119-B357-7EB9E110071A}" type="presOf" srcId="{65C97021-BD04-4DF4-902F-CA7B4960ADAE}" destId="{727AD270-4D34-4D9E-B3AE-790595CE8A57}" srcOrd="0" destOrd="0" presId="urn:microsoft.com/office/officeart/2005/8/layout/hList1"/>
    <dgm:cxn modelId="{155EAE87-B0B3-4EC8-A975-81C3F4E31E32}" type="presOf" srcId="{F0BF256F-9AC7-4E6F-8D90-5683085198DB}" destId="{5D643E92-3DF9-4F60-A4E3-EF693E456E5B}" srcOrd="0" destOrd="0" presId="urn:microsoft.com/office/officeart/2005/8/layout/hList1"/>
    <dgm:cxn modelId="{EFE43574-9599-4451-88D8-2EF719036708}" type="presOf" srcId="{ED02C209-37E5-4695-A60E-1E2E487B3C27}" destId="{37447A22-5BBF-4331-8C94-E9369FE34B39}" srcOrd="0" destOrd="5" presId="urn:microsoft.com/office/officeart/2005/8/layout/hList1"/>
    <dgm:cxn modelId="{45220072-FF8A-481F-8D94-E6E665654FA7}" type="presParOf" srcId="{5D643E92-3DF9-4F60-A4E3-EF693E456E5B}" destId="{72BD6759-8DD8-4715-8C27-62EAB55F395D}" srcOrd="0" destOrd="0" presId="urn:microsoft.com/office/officeart/2005/8/layout/hList1"/>
    <dgm:cxn modelId="{749CD708-BB13-441B-A090-DB5D91F3497E}" type="presParOf" srcId="{72BD6759-8DD8-4715-8C27-62EAB55F395D}" destId="{B2C97F0D-BA16-405D-B8EE-8D7E57BA0A85}" srcOrd="0" destOrd="0" presId="urn:microsoft.com/office/officeart/2005/8/layout/hList1"/>
    <dgm:cxn modelId="{82F6B431-A73C-47C0-BDE6-D012497EA9D5}" type="presParOf" srcId="{72BD6759-8DD8-4715-8C27-62EAB55F395D}" destId="{727AD270-4D34-4D9E-B3AE-790595CE8A57}" srcOrd="1" destOrd="0" presId="urn:microsoft.com/office/officeart/2005/8/layout/hList1"/>
    <dgm:cxn modelId="{E4A7CACB-4932-437D-BEA6-756EB544BD3A}" type="presParOf" srcId="{5D643E92-3DF9-4F60-A4E3-EF693E456E5B}" destId="{B7E5CFED-FDC1-430F-A4C9-CE7288FBA459}" srcOrd="1" destOrd="0" presId="urn:microsoft.com/office/officeart/2005/8/layout/hList1"/>
    <dgm:cxn modelId="{6B37D27E-D4A5-445E-8958-43C094F054C3}" type="presParOf" srcId="{5D643E92-3DF9-4F60-A4E3-EF693E456E5B}" destId="{73BE01CA-64EE-4694-943C-A34CDED9DFA1}" srcOrd="2" destOrd="0" presId="urn:microsoft.com/office/officeart/2005/8/layout/hList1"/>
    <dgm:cxn modelId="{B00CDF75-D583-4BCA-8C84-E63849C16059}" type="presParOf" srcId="{73BE01CA-64EE-4694-943C-A34CDED9DFA1}" destId="{F985700E-2FD1-43BD-8B71-597076700874}" srcOrd="0" destOrd="0" presId="urn:microsoft.com/office/officeart/2005/8/layout/hList1"/>
    <dgm:cxn modelId="{0745E060-7F65-47C8-9D11-A4AFD7B42AD7}" type="presParOf" srcId="{73BE01CA-64EE-4694-943C-A34CDED9DFA1}" destId="{37447A22-5BBF-4331-8C94-E9369FE34B3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43CE1E-AEBB-48DB-AD80-52A39A8785A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092A85E1-AB69-459D-B72F-976B1CAC5991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just" rtl="0"/>
          <a:r>
            <a:rPr lang="uk-UA" sz="2000" b="1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APA style </a:t>
          </a:r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набір правил, розроблених для полегшення розуміння читання в соціальних та поведінкових науках. Призначені для забезпечення чіткості спілкування, правила розроблені таким чином, щоб "переміщати ідею вперед з мінімумом відволікання та максимальної точності"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DEA61A-48A8-4D24-9764-76CAA14B061E}" type="parTrans" cxnId="{BC7F7BC2-69AF-409A-9B2C-25F7B865E381}">
      <dgm:prSet/>
      <dgm:spPr/>
      <dgm:t>
        <a:bodyPr/>
        <a:lstStyle/>
        <a:p>
          <a:endParaRPr lang="uk-UA"/>
        </a:p>
      </dgm:t>
    </dgm:pt>
    <dgm:pt modelId="{7FCC17B5-F9BD-496A-AAA4-7082B5A394A2}" type="sibTrans" cxnId="{BC7F7BC2-69AF-409A-9B2C-25F7B865E381}">
      <dgm:prSet/>
      <dgm:spPr/>
      <dgm:t>
        <a:bodyPr/>
        <a:lstStyle/>
        <a:p>
          <a:endParaRPr lang="uk-UA"/>
        </a:p>
      </dgm:t>
    </dgm:pt>
    <dgm:pt modelId="{1CBE4886-5E0E-4D8D-9FFE-07B8DFE133A1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just" rtl="0"/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Керівництво Публікації Американської психологічної асоціації містить правила для кожного аспекту письмової форми, особливо в соціальних науках від визначення авторства для побудови таблиці, щоб уникнути плагіату</a:t>
          </a:r>
          <a:r>
            <a:rPr lang="en-US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 побудова точних довідкових цитат.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FF7F25-CCF2-4C12-A1D1-3604E4E5FDC3}" type="parTrans" cxnId="{54DDAD9E-073B-4D2A-85CA-B536F87E5C4F}">
      <dgm:prSet/>
      <dgm:spPr/>
      <dgm:t>
        <a:bodyPr/>
        <a:lstStyle/>
        <a:p>
          <a:endParaRPr lang="uk-UA"/>
        </a:p>
      </dgm:t>
    </dgm:pt>
    <dgm:pt modelId="{514159F4-E1DB-4188-A2EE-0F7BB2C94C6D}" type="sibTrans" cxnId="{54DDAD9E-073B-4D2A-85CA-B536F87E5C4F}">
      <dgm:prSet/>
      <dgm:spPr/>
      <dgm:t>
        <a:bodyPr/>
        <a:lstStyle/>
        <a:p>
          <a:endParaRPr lang="uk-UA"/>
        </a:p>
      </dgm:t>
    </dgm:pt>
    <dgm:pt modelId="{505A6723-77F4-4AC9-AF76-3F4BF8F56ADD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just" rtl="0"/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Загальний формат APA найчастіше використовується для цитування джерел в рамках соціальних наук </a:t>
          </a:r>
          <a:endParaRPr lang="uk-UA" sz="2000" b="0" i="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ED0555-F9D4-44D4-BFE5-D86D860A6C67}" type="parTrans" cxnId="{0789DE56-E0D1-45DE-A695-82022C95630F}">
      <dgm:prSet/>
      <dgm:spPr/>
      <dgm:t>
        <a:bodyPr/>
        <a:lstStyle/>
        <a:p>
          <a:endParaRPr lang="uk-UA"/>
        </a:p>
      </dgm:t>
    </dgm:pt>
    <dgm:pt modelId="{26060397-1BF1-4ADE-8765-4E73FD95DC0D}" type="sibTrans" cxnId="{0789DE56-E0D1-45DE-A695-82022C95630F}">
      <dgm:prSet/>
      <dgm:spPr/>
      <dgm:t>
        <a:bodyPr/>
        <a:lstStyle/>
        <a:p>
          <a:endParaRPr lang="uk-UA"/>
        </a:p>
      </dgm:t>
    </dgm:pt>
    <dgm:pt modelId="{7BBC3501-E82D-4C03-ADFE-1C40CC1C21B7}" type="pres">
      <dgm:prSet presAssocID="{7443CE1E-AEBB-48DB-AD80-52A39A8785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EE513BA-387A-49AA-82E2-562A0E724CC5}" type="pres">
      <dgm:prSet presAssocID="{092A85E1-AB69-459D-B72F-976B1CAC599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9BA44AA-4118-4205-A69D-C87B28EAFD34}" type="pres">
      <dgm:prSet presAssocID="{7FCC17B5-F9BD-496A-AAA4-7082B5A394A2}" presName="spacer" presStyleCnt="0"/>
      <dgm:spPr/>
    </dgm:pt>
    <dgm:pt modelId="{8ABB6AA4-E292-4601-98E3-927F9211BE3B}" type="pres">
      <dgm:prSet presAssocID="{1CBE4886-5E0E-4D8D-9FFE-07B8DFE133A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A9DA77D-D504-4486-A7DC-D265174F3192}" type="pres">
      <dgm:prSet presAssocID="{514159F4-E1DB-4188-A2EE-0F7BB2C94C6D}" presName="spacer" presStyleCnt="0"/>
      <dgm:spPr/>
    </dgm:pt>
    <dgm:pt modelId="{8DFB763C-AD73-456D-B18C-C5C596EDD2EA}" type="pres">
      <dgm:prSet presAssocID="{505A6723-77F4-4AC9-AF76-3F4BF8F56AD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044BC2B-03F4-412C-A3CE-D5DA0BB2431E}" type="presOf" srcId="{1CBE4886-5E0E-4D8D-9FFE-07B8DFE133A1}" destId="{8ABB6AA4-E292-4601-98E3-927F9211BE3B}" srcOrd="0" destOrd="0" presId="urn:microsoft.com/office/officeart/2005/8/layout/vList2"/>
    <dgm:cxn modelId="{BC7F7BC2-69AF-409A-9B2C-25F7B865E381}" srcId="{7443CE1E-AEBB-48DB-AD80-52A39A8785A6}" destId="{092A85E1-AB69-459D-B72F-976B1CAC5991}" srcOrd="0" destOrd="0" parTransId="{FBDEA61A-48A8-4D24-9764-76CAA14B061E}" sibTransId="{7FCC17B5-F9BD-496A-AAA4-7082B5A394A2}"/>
    <dgm:cxn modelId="{0789DE56-E0D1-45DE-A695-82022C95630F}" srcId="{7443CE1E-AEBB-48DB-AD80-52A39A8785A6}" destId="{505A6723-77F4-4AC9-AF76-3F4BF8F56ADD}" srcOrd="2" destOrd="0" parTransId="{D0ED0555-F9D4-44D4-BFE5-D86D860A6C67}" sibTransId="{26060397-1BF1-4ADE-8765-4E73FD95DC0D}"/>
    <dgm:cxn modelId="{C9EA4717-7DE7-4CC9-AB39-4AB3FEACB0CA}" type="presOf" srcId="{7443CE1E-AEBB-48DB-AD80-52A39A8785A6}" destId="{7BBC3501-E82D-4C03-ADFE-1C40CC1C21B7}" srcOrd="0" destOrd="0" presId="urn:microsoft.com/office/officeart/2005/8/layout/vList2"/>
    <dgm:cxn modelId="{54DDAD9E-073B-4D2A-85CA-B536F87E5C4F}" srcId="{7443CE1E-AEBB-48DB-AD80-52A39A8785A6}" destId="{1CBE4886-5E0E-4D8D-9FFE-07B8DFE133A1}" srcOrd="1" destOrd="0" parTransId="{B0FF7F25-CCF2-4C12-A1D1-3604E4E5FDC3}" sibTransId="{514159F4-E1DB-4188-A2EE-0F7BB2C94C6D}"/>
    <dgm:cxn modelId="{D6F96087-9C7B-40EE-BE6B-6DA0D2517672}" type="presOf" srcId="{092A85E1-AB69-459D-B72F-976B1CAC5991}" destId="{5EE513BA-387A-49AA-82E2-562A0E724CC5}" srcOrd="0" destOrd="0" presId="urn:microsoft.com/office/officeart/2005/8/layout/vList2"/>
    <dgm:cxn modelId="{255B490D-78BE-465E-88C5-81B2C867491F}" type="presOf" srcId="{505A6723-77F4-4AC9-AF76-3F4BF8F56ADD}" destId="{8DFB763C-AD73-456D-B18C-C5C596EDD2EA}" srcOrd="0" destOrd="0" presId="urn:microsoft.com/office/officeart/2005/8/layout/vList2"/>
    <dgm:cxn modelId="{7925B96E-EF8D-404C-9E81-9A6EFC18CB1D}" type="presParOf" srcId="{7BBC3501-E82D-4C03-ADFE-1C40CC1C21B7}" destId="{5EE513BA-387A-49AA-82E2-562A0E724CC5}" srcOrd="0" destOrd="0" presId="urn:microsoft.com/office/officeart/2005/8/layout/vList2"/>
    <dgm:cxn modelId="{EEDB16D9-636D-4B52-8EB4-214C53222C5B}" type="presParOf" srcId="{7BBC3501-E82D-4C03-ADFE-1C40CC1C21B7}" destId="{D9BA44AA-4118-4205-A69D-C87B28EAFD34}" srcOrd="1" destOrd="0" presId="urn:microsoft.com/office/officeart/2005/8/layout/vList2"/>
    <dgm:cxn modelId="{F06B2E12-D28D-4930-A9E0-4ACCEAA99174}" type="presParOf" srcId="{7BBC3501-E82D-4C03-ADFE-1C40CC1C21B7}" destId="{8ABB6AA4-E292-4601-98E3-927F9211BE3B}" srcOrd="2" destOrd="0" presId="urn:microsoft.com/office/officeart/2005/8/layout/vList2"/>
    <dgm:cxn modelId="{2AADD620-3FBD-4F96-9F3A-CB4AA7B78058}" type="presParOf" srcId="{7BBC3501-E82D-4C03-ADFE-1C40CC1C21B7}" destId="{DA9DA77D-D504-4486-A7DC-D265174F3192}" srcOrd="3" destOrd="0" presId="urn:microsoft.com/office/officeart/2005/8/layout/vList2"/>
    <dgm:cxn modelId="{9B7BF934-A200-43CF-A353-7B01631530E6}" type="presParOf" srcId="{7BBC3501-E82D-4C03-ADFE-1C40CC1C21B7}" destId="{8DFB763C-AD73-456D-B18C-C5C596EDD2E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67CA297-4666-4E21-ACBF-1D7E4FFC1318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7FD87BDE-E299-42F2-8459-D9B954A582F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dgm:spPr>
      <dgm:t>
        <a:bodyPr/>
        <a:lstStyle/>
        <a:p>
          <a:pPr algn="ctr" rtl="0"/>
          <a:endParaRPr lang="uk-UA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endParaRPr lang="uk-UA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endParaRPr lang="uk-UA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endParaRPr lang="uk-UA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endParaRPr lang="uk-UA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endParaRPr lang="uk-UA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endParaRPr lang="uk-UA" sz="24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 rtl="0"/>
          <a:r>
            <a:rPr lang="uk-UA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Книга: автор-організація</a:t>
          </a:r>
          <a:endParaRPr lang="uk-UA" sz="2400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algn="just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Схема: </a:t>
          </a:r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Назва організації. 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(Рік). </a:t>
          </a:r>
          <a:r>
            <a: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Назва книги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</a:t>
          </a:r>
          <a:r>
            <a: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Підназва 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(номер видання). (Номер звіту*). Місце видання: Видавництво </a:t>
          </a:r>
        </a:p>
        <a:p>
          <a:pPr algn="l"/>
          <a:r>
            <a: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*якщо це доречно </a:t>
          </a:r>
        </a:p>
        <a:p>
          <a:pPr algn="l"/>
          <a:r>
            <a:rPr lang="uk-UA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Приклад:</a:t>
          </a:r>
        </a:p>
        <a:p>
          <a:pPr algn="l"/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Peace Corps. (2006). </a:t>
          </a:r>
          <a:r>
            <a:rPr lang="en-US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 life inspired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Washington,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DC: Author.</a:t>
          </a:r>
          <a:endParaRPr lang="uk-UA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uk-UA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uk-UA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uk-UA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uk-UA" sz="20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uk-UA" sz="2000" b="1" i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uk-UA" sz="2000" b="1" i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uk-UA" sz="2000" b="1" i="1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uk-UA" sz="2000" b="0" i="1" baseline="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uk-UA" sz="2000" b="0" i="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CE3593-44B8-48FF-892E-E7FDCE3CD946}" type="parTrans" cxnId="{9672C95B-4E14-4BAE-B03B-2A293C367232}">
      <dgm:prSet/>
      <dgm:spPr/>
      <dgm:t>
        <a:bodyPr/>
        <a:lstStyle/>
        <a:p>
          <a:endParaRPr lang="uk-UA"/>
        </a:p>
      </dgm:t>
    </dgm:pt>
    <dgm:pt modelId="{6373E2A0-816C-4D48-A3E5-EB57ECD9766D}" type="sibTrans" cxnId="{9672C95B-4E14-4BAE-B03B-2A293C367232}">
      <dgm:prSet/>
      <dgm:spPr/>
      <dgm:t>
        <a:bodyPr/>
        <a:lstStyle/>
        <a:p>
          <a:endParaRPr lang="uk-UA"/>
        </a:p>
      </dgm:t>
    </dgm:pt>
    <dgm:pt modelId="{B7865B48-5392-4D13-9CE0-674FB1A73BA8}" type="pres">
      <dgm:prSet presAssocID="{B67CA297-4666-4E21-ACBF-1D7E4FFC131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05908D22-698F-4ED0-BE3A-D95041B9E4DD}" type="pres">
      <dgm:prSet presAssocID="{7FD87BDE-E299-42F2-8459-D9B954A582F9}" presName="node" presStyleLbl="node1" presStyleIdx="0" presStyleCnt="1" custScaleX="100986" custScaleY="45878" custLinFactNeighborX="0" custLinFactNeighborY="-834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272D96E-1FE8-478F-948A-67241FBA9708}" type="presOf" srcId="{7FD87BDE-E299-42F2-8459-D9B954A582F9}" destId="{05908D22-698F-4ED0-BE3A-D95041B9E4DD}" srcOrd="0" destOrd="0" presId="urn:microsoft.com/office/officeart/2005/8/layout/default#2"/>
    <dgm:cxn modelId="{0B5B38DE-38A1-46D1-94CC-1E887AB3FD73}" type="presOf" srcId="{B67CA297-4666-4E21-ACBF-1D7E4FFC1318}" destId="{B7865B48-5392-4D13-9CE0-674FB1A73BA8}" srcOrd="0" destOrd="0" presId="urn:microsoft.com/office/officeart/2005/8/layout/default#2"/>
    <dgm:cxn modelId="{9672C95B-4E14-4BAE-B03B-2A293C367232}" srcId="{B67CA297-4666-4E21-ACBF-1D7E4FFC1318}" destId="{7FD87BDE-E299-42F2-8459-D9B954A582F9}" srcOrd="0" destOrd="0" parTransId="{D2CE3593-44B8-48FF-892E-E7FDCE3CD946}" sibTransId="{6373E2A0-816C-4D48-A3E5-EB57ECD9766D}"/>
    <dgm:cxn modelId="{157542EE-820B-402C-8D18-5D1CF7AA01E1}" type="presParOf" srcId="{B7865B48-5392-4D13-9CE0-674FB1A73BA8}" destId="{05908D22-698F-4ED0-BE3A-D95041B9E4DD}" srcOrd="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ED7C3926-AE7B-41A4-80B3-7A90A1D5000C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3CAB17F-3962-4A1C-887F-4704255C4127}" type="parTrans" cxnId="{78DA9043-EA51-4143-A6FB-9E753C8CDD62}">
      <dgm:prSet/>
      <dgm:spPr/>
      <dgm:t>
        <a:bodyPr/>
        <a:lstStyle/>
        <a:p>
          <a:endParaRPr lang="ru-RU"/>
        </a:p>
      </dgm:t>
    </dgm:pt>
    <dgm:pt modelId="{3F82585C-DA6E-4A9F-85E9-0FAF38C90118}" type="sibTrans" cxnId="{78DA9043-EA51-4143-A6FB-9E753C8CDD62}">
      <dgm:prSet/>
      <dgm:spPr/>
      <dgm:t>
        <a:bodyPr/>
        <a:lstStyle/>
        <a:p>
          <a:endParaRPr lang="ru-RU"/>
        </a:p>
      </dgm:t>
    </dgm:pt>
    <dgm:pt modelId="{F6536BC5-4813-4805-A62A-4989293393A3}">
      <dgm:prSet custT="1"/>
      <dgm:spPr/>
      <dgm:t>
        <a:bodyPr/>
        <a:lstStyle/>
        <a:p>
          <a:pPr algn="l"/>
          <a:endParaRPr lang="uk-UA" sz="2000" i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7910097-80A6-4217-BA08-5BB2DE7B5BF0}" type="parTrans" cxnId="{E4195AFD-0495-429C-A6C6-ECE21BF794DF}">
      <dgm:prSet/>
      <dgm:spPr/>
      <dgm:t>
        <a:bodyPr/>
        <a:lstStyle/>
        <a:p>
          <a:endParaRPr lang="uk-UA"/>
        </a:p>
      </dgm:t>
    </dgm:pt>
    <dgm:pt modelId="{BC1CA49C-C0C8-4AAB-9877-06A4193218D2}" type="sibTrans" cxnId="{E4195AFD-0495-429C-A6C6-ECE21BF794DF}">
      <dgm:prSet/>
      <dgm:spPr/>
      <dgm:t>
        <a:bodyPr/>
        <a:lstStyle/>
        <a:p>
          <a:endParaRPr lang="uk-UA"/>
        </a:p>
      </dgm:t>
    </dgm:pt>
    <dgm:pt modelId="{4EC3625C-738A-4323-B82F-FF46D971F0C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C101469-FDB1-437F-89F8-FFE6041F16B3}" type="parTrans" cxnId="{2F1D0E98-10CF-4643-9CCC-51867BC9A51D}">
      <dgm:prSet/>
      <dgm:spPr/>
      <dgm:t>
        <a:bodyPr/>
        <a:lstStyle/>
        <a:p>
          <a:endParaRPr lang="uk-UA"/>
        </a:p>
      </dgm:t>
    </dgm:pt>
    <dgm:pt modelId="{BEB6845E-1403-47AC-8216-FC77046814C6}" type="sibTrans" cxnId="{2F1D0E98-10CF-4643-9CCC-51867BC9A51D}">
      <dgm:prSet/>
      <dgm:spPr/>
      <dgm:t>
        <a:bodyPr/>
        <a:lstStyle/>
        <a:p>
          <a:endParaRPr lang="uk-UA"/>
        </a:p>
      </dgm:t>
    </dgm:pt>
    <dgm:pt modelId="{D915BE0D-1192-4DCD-A223-A36817494F7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n-US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Innovacijna polityka</a:t>
          </a:r>
          <a:r>
            <a: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  <a:r>
            <a:rPr lang="uk-UA" sz="20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(2012). </a:t>
          </a:r>
          <a:r>
            <a:rPr lang="en-US" sz="20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[Innovation policy]</a:t>
          </a:r>
          <a:r>
            <a:rPr lang="uk-UA" sz="20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20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	Ternopil: Terno-Graf</a:t>
          </a:r>
          <a:r>
            <a:rPr lang="uk-UA" sz="20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Ukrainian]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</a:t>
          </a:r>
          <a:endParaRPr lang="uk-UA" dirty="0"/>
        </a:p>
      </dgm:t>
    </dgm:pt>
    <dgm:pt modelId="{CA2B63A2-91B9-4121-A2E0-88BCE4738C2E}" type="parTrans" cxnId="{A9EF6FEE-4258-48B3-9232-BDEB1AF338C2}">
      <dgm:prSet/>
      <dgm:spPr/>
      <dgm:t>
        <a:bodyPr/>
        <a:lstStyle/>
        <a:p>
          <a:endParaRPr lang="uk-UA"/>
        </a:p>
      </dgm:t>
    </dgm:pt>
    <dgm:pt modelId="{230BC93B-6FA4-4128-97DF-FC219AB98462}" type="sibTrans" cxnId="{A9EF6FEE-4258-48B3-9232-BDEB1AF338C2}">
      <dgm:prSet/>
      <dgm:spPr/>
      <dgm:t>
        <a:bodyPr/>
        <a:lstStyle/>
        <a:p>
          <a:endParaRPr lang="uk-UA"/>
        </a:p>
      </dgm:t>
    </dgm:pt>
    <dgm:pt modelId="{0901AF9C-22E5-4C38-A9B4-0B546BCEB703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/>
        </a:p>
      </dgm:t>
    </dgm:pt>
    <dgm:pt modelId="{EBBF4F64-3C3B-44C8-BED4-DBEEBEA48999}" type="parTrans" cxnId="{6AD63644-592E-4F4A-B5CF-1AF51CD8D8C2}">
      <dgm:prSet/>
      <dgm:spPr/>
      <dgm:t>
        <a:bodyPr/>
        <a:lstStyle/>
        <a:p>
          <a:endParaRPr lang="uk-UA"/>
        </a:p>
      </dgm:t>
    </dgm:pt>
    <dgm:pt modelId="{589EB6D3-E584-4B05-BFA6-F335975D346E}" type="sibTrans" cxnId="{6AD63644-592E-4F4A-B5CF-1AF51CD8D8C2}">
      <dgm:prSet/>
      <dgm:spPr/>
      <dgm:t>
        <a:bodyPr/>
        <a:lstStyle/>
        <a:p>
          <a:endParaRPr lang="uk-UA"/>
        </a:p>
      </dgm:t>
    </dgm:pt>
    <dgm:pt modelId="{28EEA039-7FCC-44DB-8CEF-501CAF9B38C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2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A8041D3-69D4-449B-A220-15A47FA0A91E}" type="parTrans" cxnId="{15361B10-7D40-42E9-93BF-34BB900DA13E}">
      <dgm:prSet/>
      <dgm:spPr/>
      <dgm:t>
        <a:bodyPr/>
        <a:lstStyle/>
        <a:p>
          <a:endParaRPr lang="uk-UA"/>
        </a:p>
      </dgm:t>
    </dgm:pt>
    <dgm:pt modelId="{BBECC667-3DCE-42FB-941A-72B835684BED}" type="sibTrans" cxnId="{15361B10-7D40-42E9-93BF-34BB900DA13E}">
      <dgm:prSet/>
      <dgm:spPr/>
      <dgm:t>
        <a:bodyPr/>
        <a:lstStyle/>
        <a:p>
          <a:endParaRPr lang="uk-UA"/>
        </a:p>
      </dgm:t>
    </dgm:pt>
    <dgm:pt modelId="{36480BAF-9FF0-44E1-9013-78E395F631D3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C24F3B-840C-490C-8B2C-1AA64A82B1A2}" type="parTrans" cxnId="{039143F6-A2FF-4A3E-B518-F9B5A8A6B8FC}">
      <dgm:prSet/>
      <dgm:spPr/>
      <dgm:t>
        <a:bodyPr/>
        <a:lstStyle/>
        <a:p>
          <a:endParaRPr lang="uk-UA"/>
        </a:p>
      </dgm:t>
    </dgm:pt>
    <dgm:pt modelId="{FC8A0FEF-EF53-4FF9-8B75-FB4AD5EB05D9}" type="sibTrans" cxnId="{039143F6-A2FF-4A3E-B518-F9B5A8A6B8FC}">
      <dgm:prSet/>
      <dgm:spPr/>
      <dgm:t>
        <a:bodyPr/>
        <a:lstStyle/>
        <a:p>
          <a:endParaRPr lang="uk-UA"/>
        </a:p>
      </dgm:t>
    </dgm:pt>
    <dgm:pt modelId="{EFC04299-DD83-458A-AC88-95681B64019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D67927-96EE-4273-998C-BC7AF5AE1A2A}" type="parTrans" cxnId="{78B16241-F45F-4CCA-94BF-BDAD486D905F}">
      <dgm:prSet/>
      <dgm:spPr/>
      <dgm:t>
        <a:bodyPr/>
        <a:lstStyle/>
        <a:p>
          <a:endParaRPr lang="uk-UA"/>
        </a:p>
      </dgm:t>
    </dgm:pt>
    <dgm:pt modelId="{3C1EF651-4A2E-438E-BD81-80FC2E1BC8ED}" type="sibTrans" cxnId="{78B16241-F45F-4CCA-94BF-BDAD486D905F}">
      <dgm:prSet/>
      <dgm:spPr/>
      <dgm:t>
        <a:bodyPr/>
        <a:lstStyle/>
        <a:p>
          <a:endParaRPr lang="uk-UA"/>
        </a:p>
      </dgm:t>
    </dgm:pt>
    <dgm:pt modelId="{C3539985-E199-442A-BFD3-F216383F87E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C4C080B-23AF-4F0D-829A-541DFAB1048D}" type="parTrans" cxnId="{026FCA2B-59FF-4A0C-933F-7BC5D3EFD46F}">
      <dgm:prSet/>
      <dgm:spPr/>
      <dgm:t>
        <a:bodyPr/>
        <a:lstStyle/>
        <a:p>
          <a:endParaRPr lang="uk-UA"/>
        </a:p>
      </dgm:t>
    </dgm:pt>
    <dgm:pt modelId="{25B8FAC0-42B0-4CC9-8475-BFA194C10C4A}" type="sibTrans" cxnId="{026FCA2B-59FF-4A0C-933F-7BC5D3EFD46F}">
      <dgm:prSet/>
      <dgm:spPr/>
      <dgm:t>
        <a:bodyPr/>
        <a:lstStyle/>
        <a:p>
          <a:endParaRPr lang="uk-UA"/>
        </a:p>
      </dgm:t>
    </dgm:pt>
    <dgm:pt modelId="{DC8D4CFB-F78C-4BDC-A77E-870C0BFA62BC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7DACA2-6740-4FD1-96C8-8444C1287551}" type="parTrans" cxnId="{371B9FC8-C0D8-411F-BC90-9A49A15C1804}">
      <dgm:prSet/>
      <dgm:spPr/>
      <dgm:t>
        <a:bodyPr/>
        <a:lstStyle/>
        <a:p>
          <a:endParaRPr lang="uk-UA"/>
        </a:p>
      </dgm:t>
    </dgm:pt>
    <dgm:pt modelId="{4B39D962-BCD2-487C-862F-60235876BF2E}" type="sibTrans" cxnId="{371B9FC8-C0D8-411F-BC90-9A49A15C1804}">
      <dgm:prSet/>
      <dgm:spPr/>
      <dgm:t>
        <a:bodyPr/>
        <a:lstStyle/>
        <a:p>
          <a:endParaRPr lang="uk-UA"/>
        </a:p>
      </dgm:t>
    </dgm:pt>
    <dgm:pt modelId="{E62644A0-32D0-444E-AEDE-4785C5DDFCD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B2B0F3-E79B-48EA-A73D-5C251F3EAA72}" type="parTrans" cxnId="{282C0645-D242-4810-AD94-FC76E4DBB0E8}">
      <dgm:prSet/>
      <dgm:spPr/>
      <dgm:t>
        <a:bodyPr/>
        <a:lstStyle/>
        <a:p>
          <a:endParaRPr lang="uk-UA"/>
        </a:p>
      </dgm:t>
    </dgm:pt>
    <dgm:pt modelId="{B4C46078-D20A-4118-885F-21FF7B763668}" type="sibTrans" cxnId="{282C0645-D242-4810-AD94-FC76E4DBB0E8}">
      <dgm:prSet/>
      <dgm:spPr/>
      <dgm:t>
        <a:bodyPr/>
        <a:lstStyle/>
        <a:p>
          <a:endParaRPr lang="uk-UA"/>
        </a:p>
      </dgm:t>
    </dgm:pt>
    <dgm:pt modelId="{53D2DA0F-BC0D-42FE-9526-CE05CD4F903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7569484-BB12-4A52-9564-8E961112C17D}" type="parTrans" cxnId="{049D6CB5-A94B-4438-A971-330806BFD00E}">
      <dgm:prSet/>
      <dgm:spPr/>
      <dgm:t>
        <a:bodyPr/>
        <a:lstStyle/>
        <a:p>
          <a:endParaRPr lang="uk-UA"/>
        </a:p>
      </dgm:t>
    </dgm:pt>
    <dgm:pt modelId="{88397877-264E-4FAB-A990-0D5CFE97B9BE}" type="sibTrans" cxnId="{049D6CB5-A94B-4438-A971-330806BFD00E}">
      <dgm:prSet/>
      <dgm:spPr/>
      <dgm:t>
        <a:bodyPr/>
        <a:lstStyle/>
        <a:p>
          <a:endParaRPr lang="uk-UA"/>
        </a:p>
      </dgm:t>
    </dgm:pt>
    <dgm:pt modelId="{B0DC4D2F-FC7E-4E35-99E4-A02F9F3CB2E2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3A629E-1C5C-4B4A-BF92-0E9F6B33D6ED}" type="parTrans" cxnId="{CA8F51DE-82C8-4FC9-85F2-832D10F41CC3}">
      <dgm:prSet/>
      <dgm:spPr/>
      <dgm:t>
        <a:bodyPr/>
        <a:lstStyle/>
        <a:p>
          <a:endParaRPr lang="uk-UA"/>
        </a:p>
      </dgm:t>
    </dgm:pt>
    <dgm:pt modelId="{5A5500C0-1606-47F3-8F58-4C8F4233273C}" type="sibTrans" cxnId="{CA8F51DE-82C8-4FC9-85F2-832D10F41CC3}">
      <dgm:prSet/>
      <dgm:spPr/>
      <dgm:t>
        <a:bodyPr/>
        <a:lstStyle/>
        <a:p>
          <a:endParaRPr lang="uk-UA"/>
        </a:p>
      </dgm:t>
    </dgm:pt>
    <dgm:pt modelId="{263A44E4-1C85-4EFE-8BE8-C2B2869030C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831AA3-E559-4926-9C5D-E4471EA5DA7B}" type="parTrans" cxnId="{855FEA44-E8C8-4DC5-830C-2D439F38EB20}">
      <dgm:prSet/>
      <dgm:spPr/>
      <dgm:t>
        <a:bodyPr/>
        <a:lstStyle/>
        <a:p>
          <a:endParaRPr lang="uk-UA"/>
        </a:p>
      </dgm:t>
    </dgm:pt>
    <dgm:pt modelId="{4AC6CAEE-25EA-430D-A405-52B3F34062DC}" type="sibTrans" cxnId="{855FEA44-E8C8-4DC5-830C-2D439F38EB20}">
      <dgm:prSet/>
      <dgm:spPr/>
      <dgm:t>
        <a:bodyPr/>
        <a:lstStyle/>
        <a:p>
          <a:endParaRPr lang="uk-UA"/>
        </a:p>
      </dgm:t>
    </dgm:pt>
    <dgm:pt modelId="{DDDFB9A4-1D6B-4262-9622-288C61B64E6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D513538-2830-4212-A7DD-E73FC3E52884}" type="parTrans" cxnId="{806A2ADE-43D6-448E-8BDE-4E76177454AA}">
      <dgm:prSet/>
      <dgm:spPr/>
      <dgm:t>
        <a:bodyPr/>
        <a:lstStyle/>
        <a:p>
          <a:endParaRPr lang="uk-UA"/>
        </a:p>
      </dgm:t>
    </dgm:pt>
    <dgm:pt modelId="{33E81CA7-E7B6-4C53-9091-D390FF5221D5}" type="sibTrans" cxnId="{806A2ADE-43D6-448E-8BDE-4E76177454AA}">
      <dgm:prSet/>
      <dgm:spPr/>
      <dgm:t>
        <a:bodyPr/>
        <a:lstStyle/>
        <a:p>
          <a:endParaRPr lang="uk-UA"/>
        </a:p>
      </dgm:t>
    </dgm:pt>
    <dgm:pt modelId="{4698FC99-557A-4377-A827-1F8AD2EECE0C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E8C67A8-7CDF-48DA-91CF-4E7729D623CA}" type="parTrans" cxnId="{E2F321C4-FDD2-4D24-A736-E76BC3A81565}">
      <dgm:prSet/>
      <dgm:spPr/>
      <dgm:t>
        <a:bodyPr/>
        <a:lstStyle/>
        <a:p>
          <a:endParaRPr lang="uk-UA"/>
        </a:p>
      </dgm:t>
    </dgm:pt>
    <dgm:pt modelId="{24A78EA3-2722-4A90-A090-9B7940DF8C58}" type="sibTrans" cxnId="{E2F321C4-FDD2-4D24-A736-E76BC3A81565}">
      <dgm:prSet/>
      <dgm:spPr/>
      <dgm:t>
        <a:bodyPr/>
        <a:lstStyle/>
        <a:p>
          <a:endParaRPr lang="uk-UA"/>
        </a:p>
      </dgm:t>
    </dgm:pt>
    <dgm:pt modelId="{EEC3A633-C8D7-4FEC-8D0D-A94D6A8E47DC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84D50B-217A-4526-9097-ED7940698516}" type="parTrans" cxnId="{C4FCA869-4C64-4CE7-A76F-D5865C72F7AC}">
      <dgm:prSet/>
      <dgm:spPr/>
      <dgm:t>
        <a:bodyPr/>
        <a:lstStyle/>
        <a:p>
          <a:endParaRPr lang="uk-UA"/>
        </a:p>
      </dgm:t>
    </dgm:pt>
    <dgm:pt modelId="{6690C703-BDDB-4749-B207-829D4E4355EC}" type="sibTrans" cxnId="{C4FCA869-4C64-4CE7-A76F-D5865C72F7AC}">
      <dgm:prSet/>
      <dgm:spPr/>
      <dgm:t>
        <a:bodyPr/>
        <a:lstStyle/>
        <a:p>
          <a:endParaRPr lang="uk-UA"/>
        </a:p>
      </dgm:t>
    </dgm:pt>
    <dgm:pt modelId="{50AF1E50-6985-4F87-943A-33E883276BE2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63EA1B-8F00-4BBF-94C6-A9860E7D5BF0}" type="parTrans" cxnId="{62887F16-A01E-436B-A642-AAFF97850C3B}">
      <dgm:prSet/>
      <dgm:spPr/>
      <dgm:t>
        <a:bodyPr/>
        <a:lstStyle/>
        <a:p>
          <a:endParaRPr lang="uk-UA"/>
        </a:p>
      </dgm:t>
    </dgm:pt>
    <dgm:pt modelId="{2E84B183-C084-408E-BC67-AC065C4AFE82}" type="sibTrans" cxnId="{62887F16-A01E-436B-A642-AAFF97850C3B}">
      <dgm:prSet/>
      <dgm:spPr/>
      <dgm:t>
        <a:bodyPr/>
        <a:lstStyle/>
        <a:p>
          <a:endParaRPr lang="uk-UA"/>
        </a:p>
      </dgm:t>
    </dgm:pt>
    <dgm:pt modelId="{83401C56-9A64-4BA3-BE2B-E9FD8EADB7E1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EFAB43-397A-4FFC-B119-7B1F2E3663DB}" type="parTrans" cxnId="{8AAEA8E3-DDEC-4F0B-B7E5-6CCBB299E1FC}">
      <dgm:prSet/>
      <dgm:spPr/>
      <dgm:t>
        <a:bodyPr/>
        <a:lstStyle/>
        <a:p>
          <a:endParaRPr lang="uk-UA"/>
        </a:p>
      </dgm:t>
    </dgm:pt>
    <dgm:pt modelId="{A2CE055E-5C37-4760-A7E5-C50580B47F61}" type="sibTrans" cxnId="{8AAEA8E3-DDEC-4F0B-B7E5-6CCBB299E1FC}">
      <dgm:prSet/>
      <dgm:spPr/>
      <dgm:t>
        <a:bodyPr/>
        <a:lstStyle/>
        <a:p>
          <a:endParaRPr lang="uk-UA"/>
        </a:p>
      </dgm:t>
    </dgm:pt>
    <dgm:pt modelId="{E59CF2D7-70D5-4AD0-B40D-4FC0D970E5D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D5638E-450A-4877-8705-8908AD5E23C2}" type="parTrans" cxnId="{EBA898FD-3E42-42B6-B9AC-BA81A6042F91}">
      <dgm:prSet/>
      <dgm:spPr/>
      <dgm:t>
        <a:bodyPr/>
        <a:lstStyle/>
        <a:p>
          <a:endParaRPr lang="uk-UA"/>
        </a:p>
      </dgm:t>
    </dgm:pt>
    <dgm:pt modelId="{40BDD22A-5158-4262-A8DA-A208F8BC4088}" type="sibTrans" cxnId="{EBA898FD-3E42-42B6-B9AC-BA81A6042F91}">
      <dgm:prSet/>
      <dgm:spPr/>
      <dgm:t>
        <a:bodyPr/>
        <a:lstStyle/>
        <a:p>
          <a:endParaRPr lang="uk-UA"/>
        </a:p>
      </dgm:t>
    </dgm:pt>
    <dgm:pt modelId="{0408C0C3-DF66-4491-BDFC-CF46D95C196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uk-UA" sz="1200" dirty="0"/>
        </a:p>
      </dgm:t>
    </dgm:pt>
    <dgm:pt modelId="{5B6C7D14-69BD-4245-B7AF-5CEBF6703837}" type="parTrans" cxnId="{780727FA-9370-4739-9F11-0FB7D8C44840}">
      <dgm:prSet/>
      <dgm:spPr/>
      <dgm:t>
        <a:bodyPr/>
        <a:lstStyle/>
        <a:p>
          <a:endParaRPr lang="uk-UA"/>
        </a:p>
      </dgm:t>
    </dgm:pt>
    <dgm:pt modelId="{C8CD7560-1C37-482F-A069-3EA882692ECC}" type="sibTrans" cxnId="{780727FA-9370-4739-9F11-0FB7D8C44840}">
      <dgm:prSet/>
      <dgm:spPr/>
      <dgm:t>
        <a:bodyPr/>
        <a:lstStyle/>
        <a:p>
          <a:endParaRPr lang="uk-UA"/>
        </a:p>
      </dgm:t>
    </dgm:pt>
    <dgm:pt modelId="{B79BD4FC-8A84-4C28-B97B-A4CD93E0BF2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Інноваційна політика : навч. посібник. Тернопіль : Терно-Граф, 2012.  484 с.</a:t>
          </a:r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C759690-B84E-4580-A0D4-1BEEF5B53992}" type="parTrans" cxnId="{6B3BDEE8-53F2-4389-8CD1-D7F0343115A5}">
      <dgm:prSet/>
      <dgm:spPr/>
      <dgm:t>
        <a:bodyPr/>
        <a:lstStyle/>
        <a:p>
          <a:endParaRPr lang="uk-UA"/>
        </a:p>
      </dgm:t>
    </dgm:pt>
    <dgm:pt modelId="{0ED5F17E-9E7B-41CF-ACBC-B87B78B490A9}" type="sibTrans" cxnId="{6B3BDEE8-53F2-4389-8CD1-D7F0343115A5}">
      <dgm:prSet/>
      <dgm:spPr/>
      <dgm:t>
        <a:bodyPr/>
        <a:lstStyle/>
        <a:p>
          <a:endParaRPr lang="uk-UA"/>
        </a:p>
      </dgm:t>
    </dgm:pt>
    <dgm:pt modelId="{B2A3F657-D845-43AE-8381-8F5B52737B77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4C7CCB9-4E11-4D21-98E9-58A12A9C5E0B}" type="pres">
      <dgm:prSet presAssocID="{690B0414-5992-40D2-9CDB-1ECC708D3E3A}" presName="composite" presStyleCnt="0"/>
      <dgm:spPr/>
    </dgm:pt>
    <dgm:pt modelId="{2A23F4AC-B599-4B65-AFDF-CBD8F6FF2EA7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383BA73-E415-48E2-925C-8773DF70871F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101203A-C26C-4DB3-ACB8-E65E92E1B55D}" type="pres">
      <dgm:prSet presAssocID="{2D11DF47-CEF0-454D-8F07-4F02E1968C16}" presName="space" presStyleCnt="0"/>
      <dgm:spPr/>
    </dgm:pt>
    <dgm:pt modelId="{64EC53D9-6028-47FE-B9B7-6F4C40651DC0}" type="pres">
      <dgm:prSet presAssocID="{DC19DF25-2C40-4B87-AD20-48AF10323ABE}" presName="composite" presStyleCnt="0"/>
      <dgm:spPr/>
    </dgm:pt>
    <dgm:pt modelId="{63AFD4D1-77F1-49A3-A997-B76C507739D8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3E4A09A-C2ED-4918-A5A5-47B0E221995B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15361B10-7D40-42E9-93BF-34BB900DA13E}" srcId="{690B0414-5992-40D2-9CDB-1ECC708D3E3A}" destId="{28EEA039-7FCC-44DB-8CEF-501CAF9B38CA}" srcOrd="2" destOrd="0" parTransId="{AA8041D3-69D4-449B-A220-15A47FA0A91E}" sibTransId="{BBECC667-3DCE-42FB-941A-72B835684BED}"/>
    <dgm:cxn modelId="{62887F16-A01E-436B-A642-AAFF97850C3B}" srcId="{690B0414-5992-40D2-9CDB-1ECC708D3E3A}" destId="{50AF1E50-6985-4F87-943A-33E883276BE2}" srcOrd="16" destOrd="0" parTransId="{DE63EA1B-8F00-4BBF-94C6-A9860E7D5BF0}" sibTransId="{2E84B183-C084-408E-BC67-AC065C4AFE82}"/>
    <dgm:cxn modelId="{8AAEA8E3-DDEC-4F0B-B7E5-6CCBB299E1FC}" srcId="{690B0414-5992-40D2-9CDB-1ECC708D3E3A}" destId="{83401C56-9A64-4BA3-BE2B-E9FD8EADB7E1}" srcOrd="5" destOrd="0" parTransId="{0CEFAB43-397A-4FFC-B119-7B1F2E3663DB}" sibTransId="{A2CE055E-5C37-4760-A7E5-C50580B47F61}"/>
    <dgm:cxn modelId="{04CB7C06-3C0B-4F7E-AB63-1404D7E12584}" type="presOf" srcId="{0901AF9C-22E5-4C38-A9B4-0B546BCEB703}" destId="{33E4A09A-C2ED-4918-A5A5-47B0E221995B}" srcOrd="0" destOrd="1" presId="urn:microsoft.com/office/officeart/2005/8/layout/hList1"/>
    <dgm:cxn modelId="{41C8B233-88FB-4A10-A1DF-D8AB1F01E160}" type="presOf" srcId="{DC19DF25-2C40-4B87-AD20-48AF10323ABE}" destId="{63AFD4D1-77F1-49A3-A997-B76C507739D8}" srcOrd="0" destOrd="0" presId="urn:microsoft.com/office/officeart/2005/8/layout/hList1"/>
    <dgm:cxn modelId="{A1AA947F-41F9-4C32-8262-1E2B109F827D}" type="presOf" srcId="{50AF1E50-6985-4F87-943A-33E883276BE2}" destId="{B383BA73-E415-48E2-925C-8773DF70871F}" srcOrd="0" destOrd="16" presId="urn:microsoft.com/office/officeart/2005/8/layout/hList1"/>
    <dgm:cxn modelId="{282C0645-D242-4810-AD94-FC76E4DBB0E8}" srcId="{690B0414-5992-40D2-9CDB-1ECC708D3E3A}" destId="{E62644A0-32D0-444E-AEDE-4785C5DDFCDA}" srcOrd="9" destOrd="0" parTransId="{C0B2B0F3-E79B-48EA-A73D-5C251F3EAA72}" sibTransId="{B4C46078-D20A-4118-885F-21FF7B763668}"/>
    <dgm:cxn modelId="{7D624ADB-807C-4BF3-BB68-A3107FE7CD14}" type="presOf" srcId="{28EEA039-7FCC-44DB-8CEF-501CAF9B38CA}" destId="{B383BA73-E415-48E2-925C-8773DF70871F}" srcOrd="0" destOrd="2" presId="urn:microsoft.com/office/officeart/2005/8/layout/hList1"/>
    <dgm:cxn modelId="{BE072204-9693-45F3-AE36-46F24B85D24C}" type="presOf" srcId="{36480BAF-9FF0-44E1-9013-78E395F631D3}" destId="{B383BA73-E415-48E2-925C-8773DF70871F}" srcOrd="0" destOrd="17" presId="urn:microsoft.com/office/officeart/2005/8/layout/hList1"/>
    <dgm:cxn modelId="{371B9FC8-C0D8-411F-BC90-9A49A15C1804}" srcId="{690B0414-5992-40D2-9CDB-1ECC708D3E3A}" destId="{DC8D4CFB-F78C-4BDC-A77E-870C0BFA62BC}" srcOrd="8" destOrd="0" parTransId="{887DACA2-6740-4FD1-96C8-8444C1287551}" sibTransId="{4B39D962-BCD2-487C-862F-60235876BF2E}"/>
    <dgm:cxn modelId="{CA8F51DE-82C8-4FC9-85F2-832D10F41CC3}" srcId="{690B0414-5992-40D2-9CDB-1ECC708D3E3A}" destId="{B0DC4D2F-FC7E-4E35-99E4-A02F9F3CB2E2}" srcOrd="11" destOrd="0" parTransId="{653A629E-1C5C-4B4A-BF92-0E9F6B33D6ED}" sibTransId="{5A5500C0-1606-47F3-8F58-4C8F4233273C}"/>
    <dgm:cxn modelId="{2F1D0E98-10CF-4643-9CCC-51867BC9A51D}" srcId="{690B0414-5992-40D2-9CDB-1ECC708D3E3A}" destId="{4EC3625C-738A-4323-B82F-FF46D971F0CA}" srcOrd="1" destOrd="0" parTransId="{FC101469-FDB1-437F-89F8-FFE6041F16B3}" sibTransId="{BEB6845E-1403-47AC-8216-FC77046814C6}"/>
    <dgm:cxn modelId="{026FCA2B-59FF-4A0C-933F-7BC5D3EFD46F}" srcId="{690B0414-5992-40D2-9CDB-1ECC708D3E3A}" destId="{C3539985-E199-442A-BFD3-F216383F87E5}" srcOrd="7" destOrd="0" parTransId="{1C4C080B-23AF-4F0D-829A-541DFAB1048D}" sibTransId="{25B8FAC0-42B0-4CC9-8475-BFA194C10C4A}"/>
    <dgm:cxn modelId="{6AD63644-592E-4F4A-B5CF-1AF51CD8D8C2}" srcId="{DC19DF25-2C40-4B87-AD20-48AF10323ABE}" destId="{0901AF9C-22E5-4C38-A9B4-0B546BCEB703}" srcOrd="1" destOrd="0" parTransId="{EBBF4F64-3C3B-44C8-BED4-DBEEBEA48999}" sibTransId="{589EB6D3-E584-4B05-BFA6-F335975D346E}"/>
    <dgm:cxn modelId="{2D601EA6-258C-46B9-85F2-BECC47C7C1AB}" type="presOf" srcId="{E59CF2D7-70D5-4AD0-B40D-4FC0D970E5DA}" destId="{B383BA73-E415-48E2-925C-8773DF70871F}" srcOrd="0" destOrd="4" presId="urn:microsoft.com/office/officeart/2005/8/layout/hList1"/>
    <dgm:cxn modelId="{DE9B239F-5F3B-4714-B159-013E11A2EC40}" type="presOf" srcId="{F0BF256F-9AC7-4E6F-8D90-5683085198DB}" destId="{B2A3F657-D845-43AE-8381-8F5B52737B77}" srcOrd="0" destOrd="0" presId="urn:microsoft.com/office/officeart/2005/8/layout/hList1"/>
    <dgm:cxn modelId="{394E50D7-85F0-4D15-AC72-B8A256ECBF44}" type="presOf" srcId="{53D2DA0F-BC0D-42FE-9526-CE05CD4F903B}" destId="{B383BA73-E415-48E2-925C-8773DF70871F}" srcOrd="0" destOrd="10" presId="urn:microsoft.com/office/officeart/2005/8/layout/hList1"/>
    <dgm:cxn modelId="{855FEA44-E8C8-4DC5-830C-2D439F38EB20}" srcId="{690B0414-5992-40D2-9CDB-1ECC708D3E3A}" destId="{263A44E4-1C85-4EFE-8BE8-C2B2869030C4}" srcOrd="12" destOrd="0" parTransId="{DA831AA3-E559-4926-9C5D-E4471EA5DA7B}" sibTransId="{4AC6CAEE-25EA-430D-A405-52B3F34062DC}"/>
    <dgm:cxn modelId="{E4195AFD-0495-429C-A6C6-ECE21BF794DF}" srcId="{DC19DF25-2C40-4B87-AD20-48AF10323ABE}" destId="{F6536BC5-4813-4805-A62A-4989293393A3}" srcOrd="4" destOrd="0" parTransId="{27910097-80A6-4217-BA08-5BB2DE7B5BF0}" sibTransId="{BC1CA49C-C0C8-4AAB-9877-06A4193218D2}"/>
    <dgm:cxn modelId="{78DA9043-EA51-4143-A6FB-9E753C8CDD62}" srcId="{DC19DF25-2C40-4B87-AD20-48AF10323ABE}" destId="{ED7C3926-AE7B-41A4-80B3-7A90A1D5000C}" srcOrd="0" destOrd="0" parTransId="{03CAB17F-3962-4A1C-887F-4704255C4127}" sibTransId="{3F82585C-DA6E-4A9F-85E9-0FAF38C90118}"/>
    <dgm:cxn modelId="{CA6B75D6-5123-4A72-8959-10FEE9E15878}" type="presOf" srcId="{0408C0C3-DF66-4491-BDFC-CF46D95C1967}" destId="{33E4A09A-C2ED-4918-A5A5-47B0E221995B}" srcOrd="0" destOrd="2" presId="urn:microsoft.com/office/officeart/2005/8/layout/hList1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29CEC7C0-29AC-44E7-831A-B84B808093E4}" type="presOf" srcId="{EFC04299-DD83-458A-AC88-95681B640197}" destId="{B383BA73-E415-48E2-925C-8773DF70871F}" srcOrd="0" destOrd="6" presId="urn:microsoft.com/office/officeart/2005/8/layout/hList1"/>
    <dgm:cxn modelId="{7EE7C44A-5385-4C1A-926D-D039EFBA24BD}" type="presOf" srcId="{4698FC99-557A-4377-A827-1F8AD2EECE0C}" destId="{B383BA73-E415-48E2-925C-8773DF70871F}" srcOrd="0" destOrd="14" presId="urn:microsoft.com/office/officeart/2005/8/layout/hList1"/>
    <dgm:cxn modelId="{789B1A0A-F10F-49B9-85C8-5E8BE4262948}" type="presOf" srcId="{263A44E4-1C85-4EFE-8BE8-C2B2869030C4}" destId="{B383BA73-E415-48E2-925C-8773DF70871F}" srcOrd="0" destOrd="12" presId="urn:microsoft.com/office/officeart/2005/8/layout/hList1"/>
    <dgm:cxn modelId="{780727FA-9370-4739-9F11-0FB7D8C44840}" srcId="{DC19DF25-2C40-4B87-AD20-48AF10323ABE}" destId="{0408C0C3-DF66-4491-BDFC-CF46D95C1967}" srcOrd="2" destOrd="0" parTransId="{5B6C7D14-69BD-4245-B7AF-5CEBF6703837}" sibTransId="{C8CD7560-1C37-482F-A069-3EA882692ECC}"/>
    <dgm:cxn modelId="{773AD113-C51D-45F7-B193-ADEBABB1DD6E}" type="presOf" srcId="{F6536BC5-4813-4805-A62A-4989293393A3}" destId="{33E4A09A-C2ED-4918-A5A5-47B0E221995B}" srcOrd="0" destOrd="4" presId="urn:microsoft.com/office/officeart/2005/8/layout/hList1"/>
    <dgm:cxn modelId="{5DA44EAD-3F79-4862-BC46-7208B0BE0505}" type="presOf" srcId="{C3539985-E199-442A-BFD3-F216383F87E5}" destId="{B383BA73-E415-48E2-925C-8773DF70871F}" srcOrd="0" destOrd="7" presId="urn:microsoft.com/office/officeart/2005/8/layout/hList1"/>
    <dgm:cxn modelId="{1A3FBD9D-178E-4E52-9BD3-40F48CA208A6}" type="presOf" srcId="{83401C56-9A64-4BA3-BE2B-E9FD8EADB7E1}" destId="{B383BA73-E415-48E2-925C-8773DF70871F}" srcOrd="0" destOrd="5" presId="urn:microsoft.com/office/officeart/2005/8/layout/hList1"/>
    <dgm:cxn modelId="{806A2ADE-43D6-448E-8BDE-4E76177454AA}" srcId="{690B0414-5992-40D2-9CDB-1ECC708D3E3A}" destId="{DDDFB9A4-1D6B-4262-9622-288C61B64E64}" srcOrd="13" destOrd="0" parTransId="{4D513538-2830-4212-A7DD-E73FC3E52884}" sibTransId="{33E81CA7-E7B6-4C53-9091-D390FF5221D5}"/>
    <dgm:cxn modelId="{039143F6-A2FF-4A3E-B518-F9B5A8A6B8FC}" srcId="{690B0414-5992-40D2-9CDB-1ECC708D3E3A}" destId="{36480BAF-9FF0-44E1-9013-78E395F631D3}" srcOrd="17" destOrd="0" parTransId="{12C24F3B-840C-490C-8B2C-1AA64A82B1A2}" sibTransId="{FC8A0FEF-EF53-4FF9-8B75-FB4AD5EB05D9}"/>
    <dgm:cxn modelId="{94B939A9-E45C-4E46-A5AB-A7B024187B1D}" type="presOf" srcId="{DC8D4CFB-F78C-4BDC-A77E-870C0BFA62BC}" destId="{B383BA73-E415-48E2-925C-8773DF70871F}" srcOrd="0" destOrd="8" presId="urn:microsoft.com/office/officeart/2005/8/layout/hList1"/>
    <dgm:cxn modelId="{6B3BDEE8-53F2-4389-8CD1-D7F0343115A5}" srcId="{690B0414-5992-40D2-9CDB-1ECC708D3E3A}" destId="{B79BD4FC-8A84-4C28-B97B-A4CD93E0BF2B}" srcOrd="3" destOrd="0" parTransId="{CC759690-B84E-4580-A0D4-1BEEF5B53992}" sibTransId="{0ED5F17E-9E7B-41CF-ACBC-B87B78B490A9}"/>
    <dgm:cxn modelId="{E2F321C4-FDD2-4D24-A736-E76BC3A81565}" srcId="{690B0414-5992-40D2-9CDB-1ECC708D3E3A}" destId="{4698FC99-557A-4377-A827-1F8AD2EECE0C}" srcOrd="14" destOrd="0" parTransId="{7E8C67A8-7CDF-48DA-91CF-4E7729D623CA}" sibTransId="{24A78EA3-2722-4A90-A090-9B7940DF8C58}"/>
    <dgm:cxn modelId="{D0075853-B673-45A2-9925-5E71AE37A424}" type="presOf" srcId="{D915BE0D-1192-4DCD-A223-A36817494F7D}" destId="{33E4A09A-C2ED-4918-A5A5-47B0E221995B}" srcOrd="0" destOrd="3" presId="urn:microsoft.com/office/officeart/2005/8/layout/hList1"/>
    <dgm:cxn modelId="{249CC9D2-6D94-4739-A27D-F0118905250B}" type="presOf" srcId="{690B0414-5992-40D2-9CDB-1ECC708D3E3A}" destId="{2A23F4AC-B599-4B65-AFDF-CBD8F6FF2EA7}" srcOrd="0" destOrd="0" presId="urn:microsoft.com/office/officeart/2005/8/layout/hList1"/>
    <dgm:cxn modelId="{EBA898FD-3E42-42B6-B9AC-BA81A6042F91}" srcId="{690B0414-5992-40D2-9CDB-1ECC708D3E3A}" destId="{E59CF2D7-70D5-4AD0-B40D-4FC0D970E5DA}" srcOrd="4" destOrd="0" parTransId="{D2D5638E-450A-4877-8705-8908AD5E23C2}" sibTransId="{40BDD22A-5158-4262-A8DA-A208F8BC4088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9E439E09-143F-4709-ACAC-801FB3B97BD2}" type="presOf" srcId="{DDDFB9A4-1D6B-4262-9622-288C61B64E64}" destId="{B383BA73-E415-48E2-925C-8773DF70871F}" srcOrd="0" destOrd="13" presId="urn:microsoft.com/office/officeart/2005/8/layout/hList1"/>
    <dgm:cxn modelId="{A9EF6FEE-4258-48B3-9232-BDEB1AF338C2}" srcId="{DC19DF25-2C40-4B87-AD20-48AF10323ABE}" destId="{D915BE0D-1192-4DCD-A223-A36817494F7D}" srcOrd="3" destOrd="0" parTransId="{CA2B63A2-91B9-4121-A2E0-88BCE4738C2E}" sibTransId="{230BC93B-6FA4-4128-97DF-FC219AB98462}"/>
    <dgm:cxn modelId="{09522E93-3BBA-413B-B408-080D202F7946}" type="presOf" srcId="{4EC3625C-738A-4323-B82F-FF46D971F0CA}" destId="{B383BA73-E415-48E2-925C-8773DF70871F}" srcOrd="0" destOrd="1" presId="urn:microsoft.com/office/officeart/2005/8/layout/hList1"/>
    <dgm:cxn modelId="{78B16241-F45F-4CCA-94BF-BDAD486D905F}" srcId="{690B0414-5992-40D2-9CDB-1ECC708D3E3A}" destId="{EFC04299-DD83-458A-AC88-95681B640197}" srcOrd="6" destOrd="0" parTransId="{ECD67927-96EE-4273-998C-BC7AF5AE1A2A}" sibTransId="{3C1EF651-4A2E-438E-BD81-80FC2E1BC8ED}"/>
    <dgm:cxn modelId="{A100BD80-B52F-45DC-B77E-F8F4E199B172}" type="presOf" srcId="{65C97021-BD04-4DF4-902F-CA7B4960ADAE}" destId="{B383BA73-E415-48E2-925C-8773DF70871F}" srcOrd="0" destOrd="0" presId="urn:microsoft.com/office/officeart/2005/8/layout/hList1"/>
    <dgm:cxn modelId="{85D198E9-9540-4626-96C9-14B56DEE9FF4}" type="presOf" srcId="{B79BD4FC-8A84-4C28-B97B-A4CD93E0BF2B}" destId="{B383BA73-E415-48E2-925C-8773DF70871F}" srcOrd="0" destOrd="3" presId="urn:microsoft.com/office/officeart/2005/8/layout/hList1"/>
    <dgm:cxn modelId="{049D6CB5-A94B-4438-A971-330806BFD00E}" srcId="{690B0414-5992-40D2-9CDB-1ECC708D3E3A}" destId="{53D2DA0F-BC0D-42FE-9526-CE05CD4F903B}" srcOrd="10" destOrd="0" parTransId="{37569484-BB12-4A52-9564-8E961112C17D}" sibTransId="{88397877-264E-4FAB-A990-0D5CFE97B9BE}"/>
    <dgm:cxn modelId="{C8650DEF-2A0A-442F-A37E-68D1F12D8D0E}" type="presOf" srcId="{ED7C3926-AE7B-41A4-80B3-7A90A1D5000C}" destId="{33E4A09A-C2ED-4918-A5A5-47B0E221995B}" srcOrd="0" destOrd="0" presId="urn:microsoft.com/office/officeart/2005/8/layout/hList1"/>
    <dgm:cxn modelId="{D3F0B154-5BB2-496B-9FE9-89B92012EB40}" type="presOf" srcId="{E62644A0-32D0-444E-AEDE-4785C5DDFCDA}" destId="{B383BA73-E415-48E2-925C-8773DF70871F}" srcOrd="0" destOrd="9" presId="urn:microsoft.com/office/officeart/2005/8/layout/hList1"/>
    <dgm:cxn modelId="{65DCB0F8-4DAE-40B5-AABD-483128F501FA}" type="presOf" srcId="{B0DC4D2F-FC7E-4E35-99E4-A02F9F3CB2E2}" destId="{B383BA73-E415-48E2-925C-8773DF70871F}" srcOrd="0" destOrd="11" presId="urn:microsoft.com/office/officeart/2005/8/layout/hList1"/>
    <dgm:cxn modelId="{3EB3C7E3-361E-44C8-B543-A0B8B6F42F45}" type="presOf" srcId="{EEC3A633-C8D7-4FEC-8D0D-A94D6A8E47DC}" destId="{B383BA73-E415-48E2-925C-8773DF70871F}" srcOrd="0" destOrd="15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C4FCA869-4C64-4CE7-A76F-D5865C72F7AC}" srcId="{690B0414-5992-40D2-9CDB-1ECC708D3E3A}" destId="{EEC3A633-C8D7-4FEC-8D0D-A94D6A8E47DC}" srcOrd="15" destOrd="0" parTransId="{9D84D50B-217A-4526-9097-ED7940698516}" sibTransId="{6690C703-BDDB-4749-B207-829D4E4355EC}"/>
    <dgm:cxn modelId="{CBC981B1-0A2E-42B0-BDFD-F9B4C4AA7B09}" type="presParOf" srcId="{B2A3F657-D845-43AE-8381-8F5B52737B77}" destId="{74C7CCB9-4E11-4D21-98E9-58A12A9C5E0B}" srcOrd="0" destOrd="0" presId="urn:microsoft.com/office/officeart/2005/8/layout/hList1"/>
    <dgm:cxn modelId="{A23E3D1C-E7F8-475D-B989-508A3F5274E3}" type="presParOf" srcId="{74C7CCB9-4E11-4D21-98E9-58A12A9C5E0B}" destId="{2A23F4AC-B599-4B65-AFDF-CBD8F6FF2EA7}" srcOrd="0" destOrd="0" presId="urn:microsoft.com/office/officeart/2005/8/layout/hList1"/>
    <dgm:cxn modelId="{97F8644E-3618-4136-AD45-AC728B5CFCED}" type="presParOf" srcId="{74C7CCB9-4E11-4D21-98E9-58A12A9C5E0B}" destId="{B383BA73-E415-48E2-925C-8773DF70871F}" srcOrd="1" destOrd="0" presId="urn:microsoft.com/office/officeart/2005/8/layout/hList1"/>
    <dgm:cxn modelId="{B30E1BED-620E-4A25-8B9D-E29D280CF1CC}" type="presParOf" srcId="{B2A3F657-D845-43AE-8381-8F5B52737B77}" destId="{7101203A-C26C-4DB3-ACB8-E65E92E1B55D}" srcOrd="1" destOrd="0" presId="urn:microsoft.com/office/officeart/2005/8/layout/hList1"/>
    <dgm:cxn modelId="{65DCF141-4FE0-4349-AB13-247ED32B29B7}" type="presParOf" srcId="{B2A3F657-D845-43AE-8381-8F5B52737B77}" destId="{64EC53D9-6028-47FE-B9B7-6F4C40651DC0}" srcOrd="2" destOrd="0" presId="urn:microsoft.com/office/officeart/2005/8/layout/hList1"/>
    <dgm:cxn modelId="{01B0153E-C244-4599-897D-A2A7C79383A1}" type="presParOf" srcId="{64EC53D9-6028-47FE-B9B7-6F4C40651DC0}" destId="{63AFD4D1-77F1-49A3-A997-B76C507739D8}" srcOrd="0" destOrd="0" presId="urn:microsoft.com/office/officeart/2005/8/layout/hList1"/>
    <dgm:cxn modelId="{F48F4997-3B1C-497A-8CC2-9A73E6D64E19}" type="presParOf" srcId="{64EC53D9-6028-47FE-B9B7-6F4C40651DC0}" destId="{33E4A09A-C2ED-4918-A5A5-47B0E221995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Балашова Є. Стратегічні дослідження. </a:t>
          </a:r>
          <a:r>
            <a:rPr lang="ru-RU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Пріоритети інвестиційного забезпечення.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Київ : Наукова думка, 2014. С. 5-9.</a:t>
          </a:r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06F44F94-3201-4490-AE69-F9CA71C37B50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9ECB50-E9B5-4E90-B01E-529009C3709A}" type="parTrans" cxnId="{79ADB165-2003-45E3-BDC5-B96F03AB3DE3}">
      <dgm:prSet/>
      <dgm:spPr/>
      <dgm:t>
        <a:bodyPr/>
        <a:lstStyle/>
        <a:p>
          <a:endParaRPr lang="uk-UA"/>
        </a:p>
      </dgm:t>
    </dgm:pt>
    <dgm:pt modelId="{5379E1BA-3A7D-4FFC-9F8A-0FE20BA22D39}" type="sibTrans" cxnId="{79ADB165-2003-45E3-BDC5-B96F03AB3DE3}">
      <dgm:prSet/>
      <dgm:spPr/>
      <dgm:t>
        <a:bodyPr/>
        <a:lstStyle/>
        <a:p>
          <a:endParaRPr lang="uk-UA"/>
        </a:p>
      </dgm:t>
    </dgm:pt>
    <dgm:pt modelId="{1D8FD1C8-9B85-4D27-839E-351B1F14F804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E9E0770-172B-4081-95FC-0D27DEE5DAF3}" type="parTrans" cxnId="{E1E8289C-60CC-4029-8B19-E3EA21EAB866}">
      <dgm:prSet/>
      <dgm:spPr/>
      <dgm:t>
        <a:bodyPr/>
        <a:lstStyle/>
        <a:p>
          <a:endParaRPr lang="uk-UA"/>
        </a:p>
      </dgm:t>
    </dgm:pt>
    <dgm:pt modelId="{48550ACA-94F1-48C9-A28A-331FFBAE8002}" type="sibTrans" cxnId="{E1E8289C-60CC-4029-8B19-E3EA21EAB866}">
      <dgm:prSet/>
      <dgm:spPr/>
      <dgm:t>
        <a:bodyPr/>
        <a:lstStyle/>
        <a:p>
          <a:endParaRPr lang="uk-UA"/>
        </a:p>
      </dgm:t>
    </dgm:pt>
    <dgm:pt modelId="{FA354312-AEA4-47DA-8271-5B139DEC96E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Balashova, Ye. (2014). Strategichni 	doslidzhennya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Strategic 	research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].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 	A. Suxorukov 	(Red.), </a:t>
          </a:r>
          <a:r>
            <a:rPr lang="en-US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Priorytety</a:t>
          </a:r>
          <a:r>
            <a:rPr lang="uk-UA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r>
            <a:rPr lang="en-US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investycijnogo zabezpechennya 	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(2-	ge vyd.). (s. 5-9). 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Naukova 	dumka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Ukrainian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uk-UA" dirty="0"/>
        </a:p>
      </dgm:t>
    </dgm:pt>
    <dgm:pt modelId="{619BD52D-9D30-480A-84BA-F58343D2F96F}" type="parTrans" cxnId="{C46B9CDC-EF84-4FC2-B1F7-20DAB42C9F84}">
      <dgm:prSet/>
      <dgm:spPr/>
      <dgm:t>
        <a:bodyPr/>
        <a:lstStyle/>
        <a:p>
          <a:endParaRPr lang="uk-UA"/>
        </a:p>
      </dgm:t>
    </dgm:pt>
    <dgm:pt modelId="{A9C108BC-15D6-4E30-8475-E0A2CA31C89D}" type="sibTrans" cxnId="{C46B9CDC-EF84-4FC2-B1F7-20DAB42C9F84}">
      <dgm:prSet/>
      <dgm:spPr/>
      <dgm:t>
        <a:bodyPr/>
        <a:lstStyle/>
        <a:p>
          <a:endParaRPr lang="uk-UA"/>
        </a:p>
      </dgm:t>
    </dgm:pt>
    <dgm:pt modelId="{CF6CA537-3BA4-4B1C-82EB-66E8DE3599BF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14469D77-3C43-4734-A0F2-B52BC1AE39B0}" type="parTrans" cxnId="{3E77B4A0-ED31-4707-BBC2-71AF0AFBD4AB}">
      <dgm:prSet/>
      <dgm:spPr/>
      <dgm:t>
        <a:bodyPr/>
        <a:lstStyle/>
        <a:p>
          <a:endParaRPr lang="uk-UA"/>
        </a:p>
      </dgm:t>
    </dgm:pt>
    <dgm:pt modelId="{F52B93E3-7D65-40F2-952D-2B7F18BD4E9F}" type="sibTrans" cxnId="{3E77B4A0-ED31-4707-BBC2-71AF0AFBD4AB}">
      <dgm:prSet/>
      <dgm:spPr/>
      <dgm:t>
        <a:bodyPr/>
        <a:lstStyle/>
        <a:p>
          <a:endParaRPr lang="uk-UA"/>
        </a:p>
      </dgm:t>
    </dgm:pt>
    <dgm:pt modelId="{65306ACE-559F-4620-A0B0-7E8A90F0A08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CAD9CF-812F-421D-9B78-663BE4E1099A}" type="parTrans" cxnId="{421DBA7D-426C-4802-A6A3-10A516DF345C}">
      <dgm:prSet/>
      <dgm:spPr/>
      <dgm:t>
        <a:bodyPr/>
        <a:lstStyle/>
        <a:p>
          <a:endParaRPr lang="uk-UA"/>
        </a:p>
      </dgm:t>
    </dgm:pt>
    <dgm:pt modelId="{4FEF9CCB-A935-4CE7-8896-C9DE1F126F40}" type="sibTrans" cxnId="{421DBA7D-426C-4802-A6A3-10A516DF345C}">
      <dgm:prSet/>
      <dgm:spPr/>
      <dgm:t>
        <a:bodyPr/>
        <a:lstStyle/>
        <a:p>
          <a:endParaRPr lang="uk-UA"/>
        </a:p>
      </dgm:t>
    </dgm:pt>
    <dgm:pt modelId="{B5D21E2B-D4AC-4C56-9A2A-ED89F00ACC6F}">
      <dgm:prSet custT="1"/>
      <dgm:spPr/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/>
        </a:p>
      </dgm:t>
    </dgm:pt>
    <dgm:pt modelId="{B785ABB2-4BD5-43D5-927C-AB4935F8B7A1}" type="parTrans" cxnId="{BC8A384B-B0F1-4805-880C-9246D5DB2F85}">
      <dgm:prSet/>
      <dgm:spPr/>
      <dgm:t>
        <a:bodyPr/>
        <a:lstStyle/>
        <a:p>
          <a:endParaRPr lang="uk-UA"/>
        </a:p>
      </dgm:t>
    </dgm:pt>
    <dgm:pt modelId="{B9C8A88C-884B-4E9A-BE80-F9A8DA226354}" type="sibTrans" cxnId="{BC8A384B-B0F1-4805-880C-9246D5DB2F85}">
      <dgm:prSet/>
      <dgm:spPr/>
      <dgm:t>
        <a:bodyPr/>
        <a:lstStyle/>
        <a:p>
          <a:endParaRPr lang="uk-UA"/>
        </a:p>
      </dgm:t>
    </dgm:pt>
    <dgm:pt modelId="{3BA096D4-A5BB-45E0-A235-21C53CFD471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4590BA28-1125-4DE8-AE85-8F856A57BB26}" type="parTrans" cxnId="{2D29E4BC-464A-419A-A706-8D1888F7F295}">
      <dgm:prSet/>
      <dgm:spPr/>
      <dgm:t>
        <a:bodyPr/>
        <a:lstStyle/>
        <a:p>
          <a:endParaRPr lang="uk-UA"/>
        </a:p>
      </dgm:t>
    </dgm:pt>
    <dgm:pt modelId="{7A56891D-C8B9-4BAB-9DA9-606B8520327F}" type="sibTrans" cxnId="{2D29E4BC-464A-419A-A706-8D1888F7F295}">
      <dgm:prSet/>
      <dgm:spPr/>
      <dgm:t>
        <a:bodyPr/>
        <a:lstStyle/>
        <a:p>
          <a:endParaRPr lang="uk-UA"/>
        </a:p>
      </dgm:t>
    </dgm:pt>
    <dgm:pt modelId="{32E7EBA2-3482-4534-99BC-98FB1B41B4A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6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45E9282-84B2-43FD-A190-095F7C5BA434}" type="parTrans" cxnId="{859BEF66-1BB4-4836-BA2E-12247F1BB4D3}">
      <dgm:prSet/>
      <dgm:spPr/>
    </dgm:pt>
    <dgm:pt modelId="{FF2AE859-D441-4E51-B2D5-3CB68126850E}" type="sibTrans" cxnId="{859BEF66-1BB4-4836-BA2E-12247F1BB4D3}">
      <dgm:prSet/>
      <dgm:spPr/>
    </dgm:pt>
    <dgm:pt modelId="{3CA09798-273A-490D-B5D0-979CC179B244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C75F1D5-9FFA-4306-A07E-FC14520893AC}" type="pres">
      <dgm:prSet presAssocID="{690B0414-5992-40D2-9CDB-1ECC708D3E3A}" presName="composite" presStyleCnt="0"/>
      <dgm:spPr/>
    </dgm:pt>
    <dgm:pt modelId="{D154454B-A640-43F5-A66C-5827D4F868B7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0EE1B4F-7E7C-4DA6-A968-74B27CD4F91E}" type="pres">
      <dgm:prSet presAssocID="{690B0414-5992-40D2-9CDB-1ECC708D3E3A}" presName="desTx" presStyleLbl="alignAccFollowNode1" presStyleIdx="0" presStyleCnt="2" custLinFactNeighborX="-1" custLinFactNeighborY="5996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3D93FF9-2B67-4033-BE23-D0EBDE9557BC}" type="pres">
      <dgm:prSet presAssocID="{2D11DF47-CEF0-454D-8F07-4F02E1968C16}" presName="space" presStyleCnt="0"/>
      <dgm:spPr/>
    </dgm:pt>
    <dgm:pt modelId="{A55ED52D-DB0B-4FFC-A215-52F509A61416}" type="pres">
      <dgm:prSet presAssocID="{DC19DF25-2C40-4B87-AD20-48AF10323ABE}" presName="composite" presStyleCnt="0"/>
      <dgm:spPr/>
    </dgm:pt>
    <dgm:pt modelId="{928776C9-4F77-4CA2-9606-028B6C9501D3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DEE6248-2AD7-41A4-8195-BC326FB1DCC8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1" destOrd="0" parTransId="{B189E1BD-8026-4264-A092-76A67E05173A}" sibTransId="{2D4C16D3-D30C-4F6B-8516-BC992BCB0AA7}"/>
    <dgm:cxn modelId="{116C3646-5009-490B-88CB-EBABC630A279}" type="presOf" srcId="{32E7EBA2-3482-4534-99BC-98FB1B41B4AF}" destId="{F0EE1B4F-7E7C-4DA6-A968-74B27CD4F91E}" srcOrd="0" destOrd="4" presId="urn:microsoft.com/office/officeart/2005/8/layout/hList1"/>
    <dgm:cxn modelId="{BC8A384B-B0F1-4805-880C-9246D5DB2F85}" srcId="{DC19DF25-2C40-4B87-AD20-48AF10323ABE}" destId="{B5D21E2B-D4AC-4C56-9A2A-ED89F00ACC6F}" srcOrd="1" destOrd="0" parTransId="{B785ABB2-4BD5-43D5-927C-AB4935F8B7A1}" sibTransId="{B9C8A88C-884B-4E9A-BE80-F9A8DA226354}"/>
    <dgm:cxn modelId="{68791CEC-7B3F-4C49-A51F-46FB382DF33B}" type="presOf" srcId="{FA354312-AEA4-47DA-8271-5B139DEC96E7}" destId="{6DEE6248-2AD7-41A4-8195-BC326FB1DCC8}" srcOrd="0" destOrd="3" presId="urn:microsoft.com/office/officeart/2005/8/layout/hList1"/>
    <dgm:cxn modelId="{35FF1538-E383-4AB9-8519-F55D1016EFA9}" type="presOf" srcId="{F0BF256F-9AC7-4E6F-8D90-5683085198DB}" destId="{3CA09798-273A-490D-B5D0-979CC179B244}" srcOrd="0" destOrd="0" presId="urn:microsoft.com/office/officeart/2005/8/layout/hList1"/>
    <dgm:cxn modelId="{C8C9F128-AFB2-487F-AD9F-2AC538AC8CFB}" type="presOf" srcId="{CF6CA537-3BA4-4B1C-82EB-66E8DE3599BF}" destId="{6DEE6248-2AD7-41A4-8195-BC326FB1DCC8}" srcOrd="0" destOrd="2" presId="urn:microsoft.com/office/officeart/2005/8/layout/hList1"/>
    <dgm:cxn modelId="{2D29E4BC-464A-419A-A706-8D1888F7F295}" srcId="{690B0414-5992-40D2-9CDB-1ECC708D3E3A}" destId="{3BA096D4-A5BB-45E0-A235-21C53CFD471E}" srcOrd="0" destOrd="0" parTransId="{4590BA28-1125-4DE8-AE85-8F856A57BB26}" sibTransId="{7A56891D-C8B9-4BAB-9DA9-606B8520327F}"/>
    <dgm:cxn modelId="{E2B44A56-26FA-4FDD-AE8C-199569615FEC}" type="presOf" srcId="{3BA096D4-A5BB-45E0-A235-21C53CFD471E}" destId="{F0EE1B4F-7E7C-4DA6-A968-74B27CD4F91E}" srcOrd="0" destOrd="0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53055F1E-9D02-4C7B-9FA3-E4B48E952B50}" type="presOf" srcId="{1D8FD1C8-9B85-4D27-839E-351B1F14F804}" destId="{6DEE6248-2AD7-41A4-8195-BC326FB1DCC8}" srcOrd="0" destOrd="0" presId="urn:microsoft.com/office/officeart/2005/8/layout/hList1"/>
    <dgm:cxn modelId="{A01FB4EF-2B3E-4453-9C53-D54FE489E59A}" type="presOf" srcId="{DC19DF25-2C40-4B87-AD20-48AF10323ABE}" destId="{928776C9-4F77-4CA2-9606-028B6C9501D3}" srcOrd="0" destOrd="0" presId="urn:microsoft.com/office/officeart/2005/8/layout/hList1"/>
    <dgm:cxn modelId="{7620F31A-5BBE-4208-9C93-038C0D1159EE}" srcId="{690B0414-5992-40D2-9CDB-1ECC708D3E3A}" destId="{F0DFFA59-8473-4854-8381-32DEEECFA809}" srcOrd="3" destOrd="0" parTransId="{BC3981D6-A2BD-4D6F-AEB0-C17A24902C24}" sibTransId="{30FB7C2A-4F38-4EB7-BF79-35705237B39D}"/>
    <dgm:cxn modelId="{C46B9CDC-EF84-4FC2-B1F7-20DAB42C9F84}" srcId="{DC19DF25-2C40-4B87-AD20-48AF10323ABE}" destId="{FA354312-AEA4-47DA-8271-5B139DEC96E7}" srcOrd="3" destOrd="0" parTransId="{619BD52D-9D30-480A-84BA-F58343D2F96F}" sibTransId="{A9C108BC-15D6-4E30-8475-E0A2CA31C89D}"/>
    <dgm:cxn modelId="{E2555642-2461-4FE5-938E-CA310089FA9B}" type="presOf" srcId="{65306ACE-559F-4620-A0B0-7E8A90F0A08A}" destId="{F0EE1B4F-7E7C-4DA6-A968-74B27CD4F91E}" srcOrd="0" destOrd="2" presId="urn:microsoft.com/office/officeart/2005/8/layout/hList1"/>
    <dgm:cxn modelId="{AEA3CF8D-13B4-4BD0-AC16-BC312C49FAC0}" type="presOf" srcId="{06F44F94-3201-4490-AE69-F9CA71C37B50}" destId="{F0EE1B4F-7E7C-4DA6-A968-74B27CD4F91E}" srcOrd="0" destOrd="5" presId="urn:microsoft.com/office/officeart/2005/8/layout/hList1"/>
    <dgm:cxn modelId="{E1E8289C-60CC-4029-8B19-E3EA21EAB866}" srcId="{DC19DF25-2C40-4B87-AD20-48AF10323ABE}" destId="{1D8FD1C8-9B85-4D27-839E-351B1F14F804}" srcOrd="0" destOrd="0" parTransId="{0E9E0770-172B-4081-95FC-0D27DEE5DAF3}" sibTransId="{48550ACA-94F1-48C9-A28A-331FFBAE8002}"/>
    <dgm:cxn modelId="{C7ED2182-C9B7-4678-A3AD-E690079BB3A9}" type="presOf" srcId="{B5D21E2B-D4AC-4C56-9A2A-ED89F00ACC6F}" destId="{6DEE6248-2AD7-41A4-8195-BC326FB1DCC8}" srcOrd="0" destOrd="1" presId="urn:microsoft.com/office/officeart/2005/8/layout/hList1"/>
    <dgm:cxn modelId="{421DBA7D-426C-4802-A6A3-10A516DF345C}" srcId="{690B0414-5992-40D2-9CDB-1ECC708D3E3A}" destId="{65306ACE-559F-4620-A0B0-7E8A90F0A08A}" srcOrd="2" destOrd="0" parTransId="{C0CAD9CF-812F-421D-9B78-663BE4E1099A}" sibTransId="{4FEF9CCB-A935-4CE7-8896-C9DE1F126F40}"/>
    <dgm:cxn modelId="{79ADB165-2003-45E3-BDC5-B96F03AB3DE3}" srcId="{690B0414-5992-40D2-9CDB-1ECC708D3E3A}" destId="{06F44F94-3201-4490-AE69-F9CA71C37B50}" srcOrd="5" destOrd="0" parTransId="{059ECB50-E9B5-4E90-B01E-529009C3709A}" sibTransId="{5379E1BA-3A7D-4FFC-9F8A-0FE20BA22D39}"/>
    <dgm:cxn modelId="{22CFD87A-6393-4EAC-9FC6-3FD1A4242B56}" type="presOf" srcId="{65C97021-BD04-4DF4-902F-CA7B4960ADAE}" destId="{F0EE1B4F-7E7C-4DA6-A968-74B27CD4F91E}" srcOrd="0" destOrd="1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3E77B4A0-ED31-4707-BBC2-71AF0AFBD4AB}" srcId="{DC19DF25-2C40-4B87-AD20-48AF10323ABE}" destId="{CF6CA537-3BA4-4B1C-82EB-66E8DE3599BF}" srcOrd="2" destOrd="0" parTransId="{14469D77-3C43-4734-A0F2-B52BC1AE39B0}" sibTransId="{F52B93E3-7D65-40F2-952D-2B7F18BD4E9F}"/>
    <dgm:cxn modelId="{859BEF66-1BB4-4836-BA2E-12247F1BB4D3}" srcId="{690B0414-5992-40D2-9CDB-1ECC708D3E3A}" destId="{32E7EBA2-3482-4534-99BC-98FB1B41B4AF}" srcOrd="4" destOrd="0" parTransId="{E45E9282-84B2-43FD-A190-095F7C5BA434}" sibTransId="{FF2AE859-D441-4E51-B2D5-3CB68126850E}"/>
    <dgm:cxn modelId="{11566F0C-5EBF-4F2F-B72F-170BCBA96AD2}" type="presOf" srcId="{F0DFFA59-8473-4854-8381-32DEEECFA809}" destId="{F0EE1B4F-7E7C-4DA6-A968-74B27CD4F91E}" srcOrd="0" destOrd="3" presId="urn:microsoft.com/office/officeart/2005/8/layout/hList1"/>
    <dgm:cxn modelId="{12B7242A-EAEC-4968-884D-316B9711709A}" type="presOf" srcId="{690B0414-5992-40D2-9CDB-1ECC708D3E3A}" destId="{D154454B-A640-43F5-A66C-5827D4F868B7}" srcOrd="0" destOrd="0" presId="urn:microsoft.com/office/officeart/2005/8/layout/hList1"/>
    <dgm:cxn modelId="{4F846D63-AD42-4E0F-9996-EBBD2723D95C}" type="presParOf" srcId="{3CA09798-273A-490D-B5D0-979CC179B244}" destId="{CC75F1D5-9FFA-4306-A07E-FC14520893AC}" srcOrd="0" destOrd="0" presId="urn:microsoft.com/office/officeart/2005/8/layout/hList1"/>
    <dgm:cxn modelId="{5BF9A0D0-C80F-49A1-B7C2-DCB002F23483}" type="presParOf" srcId="{CC75F1D5-9FFA-4306-A07E-FC14520893AC}" destId="{D154454B-A640-43F5-A66C-5827D4F868B7}" srcOrd="0" destOrd="0" presId="urn:microsoft.com/office/officeart/2005/8/layout/hList1"/>
    <dgm:cxn modelId="{F63CAEBC-9125-436E-924C-DED88A3F1C78}" type="presParOf" srcId="{CC75F1D5-9FFA-4306-A07E-FC14520893AC}" destId="{F0EE1B4F-7E7C-4DA6-A968-74B27CD4F91E}" srcOrd="1" destOrd="0" presId="urn:microsoft.com/office/officeart/2005/8/layout/hList1"/>
    <dgm:cxn modelId="{48B0B7C3-1124-4DCC-B7BD-798AC5CF4131}" type="presParOf" srcId="{3CA09798-273A-490D-B5D0-979CC179B244}" destId="{43D93FF9-2B67-4033-BE23-D0EBDE9557BC}" srcOrd="1" destOrd="0" presId="urn:microsoft.com/office/officeart/2005/8/layout/hList1"/>
    <dgm:cxn modelId="{12130983-7DC1-448E-A605-A92613710F52}" type="presParOf" srcId="{3CA09798-273A-490D-B5D0-979CC179B244}" destId="{A55ED52D-DB0B-4FFC-A215-52F509A61416}" srcOrd="2" destOrd="0" presId="urn:microsoft.com/office/officeart/2005/8/layout/hList1"/>
    <dgm:cxn modelId="{98143D5C-F1B6-42B6-B4F5-69A5590ACC3D}" type="presParOf" srcId="{A55ED52D-DB0B-4FFC-A215-52F509A61416}" destId="{928776C9-4F77-4CA2-9606-028B6C9501D3}" srcOrd="0" destOrd="0" presId="urn:microsoft.com/office/officeart/2005/8/layout/hList1"/>
    <dgm:cxn modelId="{21E3AB41-6E27-4380-ABFE-BED3DBBAB43C}" type="presParOf" srcId="{A55ED52D-DB0B-4FFC-A215-52F509A61416}" destId="{6DEE6248-2AD7-41A4-8195-BC326FB1DCC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79A802D2-2FEF-4F35-8E4A-A6CB092999E9}">
      <dgm:prSet custT="1"/>
      <dgm:spPr/>
      <dgm:t>
        <a:bodyPr/>
        <a:lstStyle/>
        <a:p>
          <a:pPr algn="l"/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D0C9C237-213C-43D4-B400-633B3AE1EB31}" type="parTrans" cxnId="{C08E4B6E-F29E-4923-AE8F-25687E3E750F}">
      <dgm:prSet/>
      <dgm:spPr/>
      <dgm:t>
        <a:bodyPr/>
        <a:lstStyle/>
        <a:p>
          <a:endParaRPr lang="uk-UA"/>
        </a:p>
      </dgm:t>
    </dgm:pt>
    <dgm:pt modelId="{5D46C245-9F21-4429-A44A-55844168D6C7}" type="sibTrans" cxnId="{C08E4B6E-F29E-4923-AE8F-25687E3E750F}">
      <dgm:prSet/>
      <dgm:spPr/>
      <dgm:t>
        <a:bodyPr/>
        <a:lstStyle/>
        <a:p>
          <a:endParaRPr lang="uk-UA"/>
        </a:p>
      </dgm:t>
    </dgm:pt>
    <dgm:pt modelId="{71C71B98-9A9B-471D-8BD0-C34890CC1881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Olijnyk, B., </a:t>
          </a:r>
          <a:r>
            <a:rPr lang="en-US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Shevchuk, S. (Red.). 	(2006). Vybrani tvory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Selected 	Works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 (T. 1-2).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	Ukrayinska encyklopediya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	Ukrainian]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B616BE3A-1C5B-4ED1-B3D1-1FF58A00877C}" type="parTrans" cxnId="{D47CFDE6-A394-4991-8CED-08CFF4E0455A}">
      <dgm:prSet/>
      <dgm:spPr/>
      <dgm:t>
        <a:bodyPr/>
        <a:lstStyle/>
        <a:p>
          <a:endParaRPr lang="uk-UA"/>
        </a:p>
      </dgm:t>
    </dgm:pt>
    <dgm:pt modelId="{3324D725-B8EE-42F4-BC7C-4F4B70F400C1}" type="sibTrans" cxnId="{D47CFDE6-A394-4991-8CED-08CFF4E0455A}">
      <dgm:prSet/>
      <dgm:spPr/>
      <dgm:t>
        <a:bodyPr/>
        <a:lstStyle/>
        <a:p>
          <a:endParaRPr lang="uk-UA"/>
        </a:p>
      </dgm:t>
    </dgm:pt>
    <dgm:pt modelId="{A69A6011-6675-4558-A829-F5A924767AD2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Олійник Б. І. Вибрані твори : у двох томах. Т. 1–2, Київ : Українська енциклопедія.  2006.  608 с.</a:t>
          </a:r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D185F5D-DE6F-4F4B-B01D-291414731BB2}" type="parTrans" cxnId="{D845D1DF-881D-47E7-B05C-7EF37A008759}">
      <dgm:prSet/>
      <dgm:spPr/>
      <dgm:t>
        <a:bodyPr/>
        <a:lstStyle/>
        <a:p>
          <a:endParaRPr lang="uk-UA"/>
        </a:p>
      </dgm:t>
    </dgm:pt>
    <dgm:pt modelId="{E95B6CC1-E57D-4A1E-9986-63449553931D}" type="sibTrans" cxnId="{D845D1DF-881D-47E7-B05C-7EF37A008759}">
      <dgm:prSet/>
      <dgm:spPr/>
      <dgm:t>
        <a:bodyPr/>
        <a:lstStyle/>
        <a:p>
          <a:endParaRPr lang="uk-UA"/>
        </a:p>
      </dgm:t>
    </dgm:pt>
    <dgm:pt modelId="{B70E7CCF-FE6A-4F37-8289-44C959DA481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6E95C79B-BF1D-43A6-BF4A-CC7A7B7890AD}" type="parTrans" cxnId="{65BE847D-C3AD-4956-9150-D03E91840635}">
      <dgm:prSet/>
      <dgm:spPr/>
      <dgm:t>
        <a:bodyPr/>
        <a:lstStyle/>
        <a:p>
          <a:endParaRPr lang="uk-UA"/>
        </a:p>
      </dgm:t>
    </dgm:pt>
    <dgm:pt modelId="{5E991258-CF7F-465F-87B7-04486CF7133D}" type="sibTrans" cxnId="{65BE847D-C3AD-4956-9150-D03E91840635}">
      <dgm:prSet/>
      <dgm:spPr/>
      <dgm:t>
        <a:bodyPr/>
        <a:lstStyle/>
        <a:p>
          <a:endParaRPr lang="uk-UA"/>
        </a:p>
      </dgm:t>
    </dgm:pt>
    <dgm:pt modelId="{AB612FF5-9834-4D5E-B24B-2EAA79CAFB52}">
      <dgm:prSet custT="1"/>
      <dgm:spPr/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7E16B2E8-096A-47A0-9BC2-3C2E22D8DED9}" type="parTrans" cxnId="{B49F9AA2-9106-409F-986C-AE98CD74D753}">
      <dgm:prSet/>
      <dgm:spPr/>
      <dgm:t>
        <a:bodyPr/>
        <a:lstStyle/>
        <a:p>
          <a:endParaRPr lang="uk-UA"/>
        </a:p>
      </dgm:t>
    </dgm:pt>
    <dgm:pt modelId="{C3388CF8-5256-484E-9BE2-61D615F80831}" type="sibTrans" cxnId="{B49F9AA2-9106-409F-986C-AE98CD74D753}">
      <dgm:prSet/>
      <dgm:spPr/>
      <dgm:t>
        <a:bodyPr/>
        <a:lstStyle/>
        <a:p>
          <a:endParaRPr lang="uk-UA"/>
        </a:p>
      </dgm:t>
    </dgm:pt>
    <dgm:pt modelId="{0E027C0E-B2C3-4FC0-9E05-A07B6158BA9A}">
      <dgm:prSet custT="1"/>
      <dgm:spPr/>
      <dgm:t>
        <a:bodyPr/>
        <a:lstStyle/>
        <a:p>
          <a:pPr algn="ctr"/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4A4454A7-6254-4233-91B7-E895B5BB7EFE}" type="parTrans" cxnId="{B6734D84-05BD-4F2B-9FE8-E25FB4CCC299}">
      <dgm:prSet/>
      <dgm:spPr/>
      <dgm:t>
        <a:bodyPr/>
        <a:lstStyle/>
        <a:p>
          <a:endParaRPr lang="uk-UA"/>
        </a:p>
      </dgm:t>
    </dgm:pt>
    <dgm:pt modelId="{E2A8CC79-B43C-4C16-9F54-ECB54A0A32A9}" type="sibTrans" cxnId="{B6734D84-05BD-4F2B-9FE8-E25FB4CCC299}">
      <dgm:prSet/>
      <dgm:spPr/>
      <dgm:t>
        <a:bodyPr/>
        <a:lstStyle/>
        <a:p>
          <a:endParaRPr lang="uk-UA"/>
        </a:p>
      </dgm:t>
    </dgm:pt>
    <dgm:pt modelId="{19A8BF7F-B63C-4DA1-B648-BF29C446BB6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C347D60A-53BF-4744-8BE5-1BF3818069B4}" type="parTrans" cxnId="{52BF4E10-504D-4CD6-8203-00E179F2F99E}">
      <dgm:prSet/>
      <dgm:spPr/>
      <dgm:t>
        <a:bodyPr/>
        <a:lstStyle/>
        <a:p>
          <a:endParaRPr lang="uk-UA"/>
        </a:p>
      </dgm:t>
    </dgm:pt>
    <dgm:pt modelId="{78922ACC-27B9-4810-A951-326A02E60162}" type="sibTrans" cxnId="{52BF4E10-504D-4CD6-8203-00E179F2F99E}">
      <dgm:prSet/>
      <dgm:spPr/>
      <dgm:t>
        <a:bodyPr/>
        <a:lstStyle/>
        <a:p>
          <a:endParaRPr lang="uk-UA"/>
        </a:p>
      </dgm:t>
    </dgm:pt>
    <dgm:pt modelId="{13CB194E-B07C-4BBD-97B0-4A30648B9AE0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3553145B-57ED-41C8-AC23-2452A2953FDB}" type="pres">
      <dgm:prSet presAssocID="{690B0414-5992-40D2-9CDB-1ECC708D3E3A}" presName="composite" presStyleCnt="0"/>
      <dgm:spPr/>
    </dgm:pt>
    <dgm:pt modelId="{E2F8003B-844C-4F54-A35D-06FEF0425E10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807EFC9-36F2-4CD0-B473-37F9941B663A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AD158B3-11D8-4133-BBEB-29A53261FC78}" type="pres">
      <dgm:prSet presAssocID="{2D11DF47-CEF0-454D-8F07-4F02E1968C16}" presName="space" presStyleCnt="0"/>
      <dgm:spPr/>
    </dgm:pt>
    <dgm:pt modelId="{F500773F-E82E-4E36-BEA4-E9E72D0546AC}" type="pres">
      <dgm:prSet presAssocID="{DC19DF25-2C40-4B87-AD20-48AF10323ABE}" presName="composite" presStyleCnt="0"/>
      <dgm:spPr/>
    </dgm:pt>
    <dgm:pt modelId="{D465A600-4969-4F30-8A53-E60E55462B20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50A7736-F9DD-42EC-8AC2-4EBA25262AB0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5B24653A-B226-498A-8A5A-E986F5D31334}" type="presOf" srcId="{4CF4433C-B199-4E86-B828-5D9C3141F1FB}" destId="{750A7736-F9DD-42EC-8AC2-4EBA25262AB0}" srcOrd="0" destOrd="1" presId="urn:microsoft.com/office/officeart/2005/8/layout/hList1"/>
    <dgm:cxn modelId="{5E1AF821-1DB3-44B6-83E6-D26AE9FDDC7A}" type="presOf" srcId="{F0BF256F-9AC7-4E6F-8D90-5683085198DB}" destId="{13CB194E-B07C-4BBD-97B0-4A30648B9AE0}" srcOrd="0" destOrd="0" presId="urn:microsoft.com/office/officeart/2005/8/layout/hList1"/>
    <dgm:cxn modelId="{DF5E944F-F10C-455D-BE49-D4F0D2135FFA}" type="presOf" srcId="{DC19DF25-2C40-4B87-AD20-48AF10323ABE}" destId="{D465A600-4969-4F30-8A53-E60E55462B20}" srcOrd="0" destOrd="0" presId="urn:microsoft.com/office/officeart/2005/8/layout/hList1"/>
    <dgm:cxn modelId="{52BF4E10-504D-4CD6-8203-00E179F2F99E}" srcId="{DC19DF25-2C40-4B87-AD20-48AF10323ABE}" destId="{19A8BF7F-B63C-4DA1-B648-BF29C446BB6D}" srcOrd="0" destOrd="0" parTransId="{C347D60A-53BF-4744-8BE5-1BF3818069B4}" sibTransId="{78922ACC-27B9-4810-A951-326A02E60162}"/>
    <dgm:cxn modelId="{7994C0A9-73F0-43F6-A845-6DF822E0F84A}" type="presOf" srcId="{A69A6011-6675-4558-A829-F5A924767AD2}" destId="{2807EFC9-36F2-4CD0-B473-37F9941B663A}" srcOrd="0" destOrd="3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8D84D910-44FC-4099-B74C-F01E7BC9DCE0}" type="presOf" srcId="{690B0414-5992-40D2-9CDB-1ECC708D3E3A}" destId="{E2F8003B-844C-4F54-A35D-06FEF0425E10}" srcOrd="0" destOrd="0" presId="urn:microsoft.com/office/officeart/2005/8/layout/hList1"/>
    <dgm:cxn modelId="{B6734D84-05BD-4F2B-9FE8-E25FB4CCC299}" srcId="{690B0414-5992-40D2-9CDB-1ECC708D3E3A}" destId="{0E027C0E-B2C3-4FC0-9E05-A07B6158BA9A}" srcOrd="2" destOrd="0" parTransId="{4A4454A7-6254-4233-91B7-E895B5BB7EFE}" sibTransId="{E2A8CC79-B43C-4C16-9F54-ECB54A0A32A9}"/>
    <dgm:cxn modelId="{50BFB47C-9EBC-4B8A-90E6-B260A9058F1A}" type="presOf" srcId="{AB612FF5-9834-4D5E-B24B-2EAA79CAFB52}" destId="{2807EFC9-36F2-4CD0-B473-37F9941B663A}" srcOrd="0" destOrd="1" presId="urn:microsoft.com/office/officeart/2005/8/layout/hList1"/>
    <dgm:cxn modelId="{8A2B2BB0-9F78-421D-9FAC-18426089460C}" type="presOf" srcId="{71C71B98-9A9B-471D-8BD0-C34890CC1881}" destId="{750A7736-F9DD-42EC-8AC2-4EBA25262AB0}" srcOrd="0" destOrd="3" presId="urn:microsoft.com/office/officeart/2005/8/layout/hList1"/>
    <dgm:cxn modelId="{DA06FA30-A8DC-4D5D-AF7B-6E8F613C45DD}" type="presOf" srcId="{B70E7CCF-FE6A-4F37-8289-44C959DA481B}" destId="{750A7736-F9DD-42EC-8AC2-4EBA25262AB0}" srcOrd="0" destOrd="2" presId="urn:microsoft.com/office/officeart/2005/8/layout/hList1"/>
    <dgm:cxn modelId="{C08E4B6E-F29E-4923-AE8F-25687E3E750F}" srcId="{690B0414-5992-40D2-9CDB-1ECC708D3E3A}" destId="{79A802D2-2FEF-4F35-8E4A-A6CB092999E9}" srcOrd="4" destOrd="0" parTransId="{D0C9C237-213C-43D4-B400-633B3AE1EB31}" sibTransId="{5D46C245-9F21-4429-A44A-55844168D6C7}"/>
    <dgm:cxn modelId="{65BE847D-C3AD-4956-9150-D03E91840635}" srcId="{DC19DF25-2C40-4B87-AD20-48AF10323ABE}" destId="{B70E7CCF-FE6A-4F37-8289-44C959DA481B}" srcOrd="2" destOrd="0" parTransId="{6E95C79B-BF1D-43A6-BF4A-CC7A7B7890AD}" sibTransId="{5E991258-CF7F-465F-87B7-04486CF7133D}"/>
    <dgm:cxn modelId="{D47CFDE6-A394-4991-8CED-08CFF4E0455A}" srcId="{DC19DF25-2C40-4B87-AD20-48AF10323ABE}" destId="{71C71B98-9A9B-471D-8BD0-C34890CC1881}" srcOrd="3" destOrd="0" parTransId="{B616BE3A-1C5B-4ED1-B3D1-1FF58A00877C}" sibTransId="{3324D725-B8EE-42F4-BC7C-4F4B70F400C1}"/>
    <dgm:cxn modelId="{A17259DE-CADF-4B3C-B486-7C5F0C074F95}" srcId="{DC19DF25-2C40-4B87-AD20-48AF10323ABE}" destId="{4CF4433C-B199-4E86-B828-5D9C3141F1FB}" srcOrd="1" destOrd="0" parTransId="{A914D9F2-321F-4BBE-843D-32C2677A14B3}" sibTransId="{A65001A1-AC66-426F-BEF0-A21127185347}"/>
    <dgm:cxn modelId="{5A5013D2-B4CF-4481-BDAB-3F207146DE68}" type="presOf" srcId="{65C97021-BD04-4DF4-902F-CA7B4960ADAE}" destId="{2807EFC9-36F2-4CD0-B473-37F9941B663A}" srcOrd="0" destOrd="0" presId="urn:microsoft.com/office/officeart/2005/8/layout/hList1"/>
    <dgm:cxn modelId="{D845D1DF-881D-47E7-B05C-7EF37A008759}" srcId="{690B0414-5992-40D2-9CDB-1ECC708D3E3A}" destId="{A69A6011-6675-4558-A829-F5A924767AD2}" srcOrd="3" destOrd="0" parTransId="{FD185F5D-DE6F-4F4B-B01D-291414731BB2}" sibTransId="{E95B6CC1-E57D-4A1E-9986-63449553931D}"/>
    <dgm:cxn modelId="{595BFBC1-122E-4ED2-9894-D8405FE4F957}" type="presOf" srcId="{79A802D2-2FEF-4F35-8E4A-A6CB092999E9}" destId="{2807EFC9-36F2-4CD0-B473-37F9941B663A}" srcOrd="0" destOrd="4" presId="urn:microsoft.com/office/officeart/2005/8/layout/hList1"/>
    <dgm:cxn modelId="{0577C018-0CD6-46A0-B3B0-DC2B121F191F}" type="presOf" srcId="{19A8BF7F-B63C-4DA1-B648-BF29C446BB6D}" destId="{750A7736-F9DD-42EC-8AC2-4EBA25262AB0}" srcOrd="0" destOrd="0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E4E9F1A5-78D3-4C51-8D0D-B874FEC02FA5}" type="presOf" srcId="{0E027C0E-B2C3-4FC0-9E05-A07B6158BA9A}" destId="{2807EFC9-36F2-4CD0-B473-37F9941B663A}" srcOrd="0" destOrd="2" presId="urn:microsoft.com/office/officeart/2005/8/layout/hList1"/>
    <dgm:cxn modelId="{B49F9AA2-9106-409F-986C-AE98CD74D753}" srcId="{690B0414-5992-40D2-9CDB-1ECC708D3E3A}" destId="{AB612FF5-9834-4D5E-B24B-2EAA79CAFB52}" srcOrd="1" destOrd="0" parTransId="{7E16B2E8-096A-47A0-9BC2-3C2E22D8DED9}" sibTransId="{C3388CF8-5256-484E-9BE2-61D615F80831}"/>
    <dgm:cxn modelId="{A78505CA-0082-47BF-8193-A2F8551790AD}" type="presParOf" srcId="{13CB194E-B07C-4BBD-97B0-4A30648B9AE0}" destId="{3553145B-57ED-41C8-AC23-2452A2953FDB}" srcOrd="0" destOrd="0" presId="urn:microsoft.com/office/officeart/2005/8/layout/hList1"/>
    <dgm:cxn modelId="{8B38D16F-FC19-46CD-B647-80991FC21BC0}" type="presParOf" srcId="{3553145B-57ED-41C8-AC23-2452A2953FDB}" destId="{E2F8003B-844C-4F54-A35D-06FEF0425E10}" srcOrd="0" destOrd="0" presId="urn:microsoft.com/office/officeart/2005/8/layout/hList1"/>
    <dgm:cxn modelId="{67F5B39E-8C1C-49B7-9A4B-DB6CCBB6E825}" type="presParOf" srcId="{3553145B-57ED-41C8-AC23-2452A2953FDB}" destId="{2807EFC9-36F2-4CD0-B473-37F9941B663A}" srcOrd="1" destOrd="0" presId="urn:microsoft.com/office/officeart/2005/8/layout/hList1"/>
    <dgm:cxn modelId="{6F795C81-6BC1-42D8-B96E-32054BD13AC9}" type="presParOf" srcId="{13CB194E-B07C-4BBD-97B0-4A30648B9AE0}" destId="{9AD158B3-11D8-4133-BBEB-29A53261FC78}" srcOrd="1" destOrd="0" presId="urn:microsoft.com/office/officeart/2005/8/layout/hList1"/>
    <dgm:cxn modelId="{46BB37E7-346E-4319-88E7-747C1E49FF20}" type="presParOf" srcId="{13CB194E-B07C-4BBD-97B0-4A30648B9AE0}" destId="{F500773F-E82E-4E36-BEA4-E9E72D0546AC}" srcOrd="2" destOrd="0" presId="urn:microsoft.com/office/officeart/2005/8/layout/hList1"/>
    <dgm:cxn modelId="{14A4C8E2-5AA0-4D2C-B192-ED8C0506A01A}" type="presParOf" srcId="{F500773F-E82E-4E36-BEA4-E9E72D0546AC}" destId="{D465A600-4969-4F30-8A53-E60E55462B20}" srcOrd="0" destOrd="0" presId="urn:microsoft.com/office/officeart/2005/8/layout/hList1"/>
    <dgm:cxn modelId="{5F83460D-7A3D-4062-AA4C-9AF8B881B226}" type="presParOf" srcId="{F500773F-E82E-4E36-BEA4-E9E72D0546AC}" destId="{750A7736-F9DD-42EC-8AC2-4EBA25262AB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Олійник, Б. І. Вибрані твори : у 2 т. Київ : Українська енциклопедія, 2006. Т. 2 : Переклади. Публіцистика. С. 60–61.</a:t>
          </a:r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0E44AB83-A6A4-4A46-9018-72769C501723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uk-UA" sz="3600" dirty="0"/>
        </a:p>
      </dgm:t>
    </dgm:pt>
    <dgm:pt modelId="{30922C0F-671E-4C1E-B686-A10EB70333D2}" type="parTrans" cxnId="{32B3916C-4351-42EB-A5CD-800376FBB9DE}">
      <dgm:prSet/>
      <dgm:spPr/>
      <dgm:t>
        <a:bodyPr/>
        <a:lstStyle/>
        <a:p>
          <a:endParaRPr lang="uk-UA"/>
        </a:p>
      </dgm:t>
    </dgm:pt>
    <dgm:pt modelId="{4FFB48DC-C56E-4D54-A887-866E115D4E12}" type="sibTrans" cxnId="{32B3916C-4351-42EB-A5CD-800376FBB9DE}">
      <dgm:prSet/>
      <dgm:spPr/>
      <dgm:t>
        <a:bodyPr/>
        <a:lstStyle/>
        <a:p>
          <a:endParaRPr lang="uk-UA"/>
        </a:p>
      </dgm:t>
    </dgm:pt>
    <dgm:pt modelId="{D505E692-5239-464E-80D9-A3D07258720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uk-UA" sz="3600" dirty="0"/>
        </a:p>
      </dgm:t>
    </dgm:pt>
    <dgm:pt modelId="{9DEEDA90-4A99-4163-AFBE-52BAA3D2A4CD}" type="parTrans" cxnId="{2DAD410D-FE35-4B77-B017-9002F7871100}">
      <dgm:prSet/>
      <dgm:spPr/>
      <dgm:t>
        <a:bodyPr/>
        <a:lstStyle/>
        <a:p>
          <a:endParaRPr lang="uk-UA"/>
        </a:p>
      </dgm:t>
    </dgm:pt>
    <dgm:pt modelId="{112FBEEF-7736-4C3A-9650-8CBF0C525D7A}" type="sibTrans" cxnId="{2DAD410D-FE35-4B77-B017-9002F7871100}">
      <dgm:prSet/>
      <dgm:spPr/>
      <dgm:t>
        <a:bodyPr/>
        <a:lstStyle/>
        <a:p>
          <a:endParaRPr lang="uk-UA"/>
        </a:p>
      </dgm:t>
    </dgm:pt>
    <dgm:pt modelId="{D05562FC-E3BE-47E0-A051-3401B189610F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pl-PL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Oliinyk, B. (2006). Pereklady.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pl-PL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Publitsystyka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Translations 	Publicism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</a:t>
          </a:r>
          <a:r>
            <a:rPr lang="pl-PL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V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D. Pavlychko 	(Red.), </a:t>
          </a:r>
          <a:r>
            <a:rPr lang="en-US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Vybrani tvory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(T. 2, s. 	60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–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61).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Ukrainska 	entsyklopediia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Ukrainian]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</a:t>
          </a:r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BF4D541-BB35-4890-8B25-5C53BEE03B62}" type="parTrans" cxnId="{F1803475-EC8C-443C-A2DB-BB7D0BB4A433}">
      <dgm:prSet/>
      <dgm:spPr/>
      <dgm:t>
        <a:bodyPr/>
        <a:lstStyle/>
        <a:p>
          <a:endParaRPr lang="uk-UA"/>
        </a:p>
      </dgm:t>
    </dgm:pt>
    <dgm:pt modelId="{397265FE-4B67-4FE9-8406-0475974609BB}" type="sibTrans" cxnId="{F1803475-EC8C-443C-A2DB-BB7D0BB4A433}">
      <dgm:prSet/>
      <dgm:spPr/>
      <dgm:t>
        <a:bodyPr/>
        <a:lstStyle/>
        <a:p>
          <a:endParaRPr lang="uk-UA"/>
        </a:p>
      </dgm:t>
    </dgm:pt>
    <dgm:pt modelId="{7ED2F9D6-8765-4760-922B-7489811FA1E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3DBA50-B782-44AE-9662-5821305F7178}" type="parTrans" cxnId="{3D96DAAC-7076-4634-A509-2CC4C554DC1E}">
      <dgm:prSet/>
      <dgm:spPr/>
      <dgm:t>
        <a:bodyPr/>
        <a:lstStyle/>
        <a:p>
          <a:endParaRPr lang="uk-UA"/>
        </a:p>
      </dgm:t>
    </dgm:pt>
    <dgm:pt modelId="{47712F5B-82B9-4685-8E79-BF819950B625}" type="sibTrans" cxnId="{3D96DAAC-7076-4634-A509-2CC4C554DC1E}">
      <dgm:prSet/>
      <dgm:spPr/>
      <dgm:t>
        <a:bodyPr/>
        <a:lstStyle/>
        <a:p>
          <a:endParaRPr lang="uk-UA"/>
        </a:p>
      </dgm:t>
    </dgm:pt>
    <dgm:pt modelId="{951CA453-A0D4-4DC9-8D65-52C1AE4A2B6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E9DE7E4F-DD36-42B1-ACCC-AAEF494024B3}" type="parTrans" cxnId="{A8CAB3F6-B51F-4351-8ECC-547336CBC641}">
      <dgm:prSet/>
      <dgm:spPr/>
      <dgm:t>
        <a:bodyPr/>
        <a:lstStyle/>
        <a:p>
          <a:endParaRPr lang="uk-UA"/>
        </a:p>
      </dgm:t>
    </dgm:pt>
    <dgm:pt modelId="{EB37FEAB-D072-4252-9BF9-38027D960A18}" type="sibTrans" cxnId="{A8CAB3F6-B51F-4351-8ECC-547336CBC641}">
      <dgm:prSet/>
      <dgm:spPr/>
      <dgm:t>
        <a:bodyPr/>
        <a:lstStyle/>
        <a:p>
          <a:endParaRPr lang="uk-UA"/>
        </a:p>
      </dgm:t>
    </dgm:pt>
    <dgm:pt modelId="{88FF3E2A-FC46-4DAC-BCFF-7D2D7F1B7BAC}">
      <dgm:prSet custT="1"/>
      <dgm:spPr/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A5438AEC-2DE2-413E-BFEB-F5021161925E}" type="parTrans" cxnId="{86A37CA1-5C73-4082-A4D6-82FF06722924}">
      <dgm:prSet/>
      <dgm:spPr/>
      <dgm:t>
        <a:bodyPr/>
        <a:lstStyle/>
        <a:p>
          <a:endParaRPr lang="uk-UA"/>
        </a:p>
      </dgm:t>
    </dgm:pt>
    <dgm:pt modelId="{38F19AD2-08D0-4AB9-B19C-DD36F89A6FF8}" type="sibTrans" cxnId="{86A37CA1-5C73-4082-A4D6-82FF06722924}">
      <dgm:prSet/>
      <dgm:spPr/>
      <dgm:t>
        <a:bodyPr/>
        <a:lstStyle/>
        <a:p>
          <a:endParaRPr lang="uk-UA"/>
        </a:p>
      </dgm:t>
    </dgm:pt>
    <dgm:pt modelId="{8ADD3167-9EFB-41A5-950F-DB82AA80609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FA3B4C14-AF3C-450E-8D10-73F04A46A27D}" type="parTrans" cxnId="{DC8ED033-561E-4B0E-AF38-2B1529157184}">
      <dgm:prSet/>
      <dgm:spPr/>
      <dgm:t>
        <a:bodyPr/>
        <a:lstStyle/>
        <a:p>
          <a:endParaRPr lang="uk-UA"/>
        </a:p>
      </dgm:t>
    </dgm:pt>
    <dgm:pt modelId="{687EC027-15CF-43DD-BA77-F06E31E52C16}" type="sibTrans" cxnId="{DC8ED033-561E-4B0E-AF38-2B1529157184}">
      <dgm:prSet/>
      <dgm:spPr/>
      <dgm:t>
        <a:bodyPr/>
        <a:lstStyle/>
        <a:p>
          <a:endParaRPr lang="uk-UA"/>
        </a:p>
      </dgm:t>
    </dgm:pt>
    <dgm:pt modelId="{E8783A9A-E81E-4027-94FB-21773D72FA2D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uk-UA" sz="3600" dirty="0"/>
        </a:p>
      </dgm:t>
    </dgm:pt>
    <dgm:pt modelId="{B70B1B4E-C3DE-4328-89B9-FB46151AAE55}" type="sibTrans" cxnId="{568ECF61-E5C0-4344-9556-BE8DB6A720F5}">
      <dgm:prSet/>
      <dgm:spPr/>
      <dgm:t>
        <a:bodyPr/>
        <a:lstStyle/>
        <a:p>
          <a:endParaRPr lang="uk-UA"/>
        </a:p>
      </dgm:t>
    </dgm:pt>
    <dgm:pt modelId="{D2510787-7F5E-48BB-BD65-C5D5C7061536}" type="parTrans" cxnId="{568ECF61-E5C0-4344-9556-BE8DB6A720F5}">
      <dgm:prSet/>
      <dgm:spPr/>
      <dgm:t>
        <a:bodyPr/>
        <a:lstStyle/>
        <a:p>
          <a:endParaRPr lang="uk-UA"/>
        </a:p>
      </dgm:t>
    </dgm:pt>
    <dgm:pt modelId="{D3748171-EAA5-42A0-9BB8-94B2859892C3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endParaRPr lang="uk-UA" sz="3600" dirty="0"/>
        </a:p>
      </dgm:t>
    </dgm:pt>
    <dgm:pt modelId="{C68478E8-29D9-4F3A-AE42-FA8716CF83F1}" type="sibTrans" cxnId="{70616D00-6D57-4F49-B03C-F364215200AC}">
      <dgm:prSet/>
      <dgm:spPr/>
      <dgm:t>
        <a:bodyPr/>
        <a:lstStyle/>
        <a:p>
          <a:endParaRPr lang="uk-UA"/>
        </a:p>
      </dgm:t>
    </dgm:pt>
    <dgm:pt modelId="{DD50EFE9-F3D0-4060-A47E-DADCB86B6781}" type="parTrans" cxnId="{70616D00-6D57-4F49-B03C-F364215200AC}">
      <dgm:prSet/>
      <dgm:spPr/>
      <dgm:t>
        <a:bodyPr/>
        <a:lstStyle/>
        <a:p>
          <a:endParaRPr lang="uk-UA"/>
        </a:p>
      </dgm:t>
    </dgm:pt>
    <dgm:pt modelId="{BC9F2E01-D41B-47C6-8C54-43C2D122EFC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l"/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dirty="0"/>
        </a:p>
      </dgm:t>
    </dgm:pt>
    <dgm:pt modelId="{35A24508-68A2-4867-9E0F-29AD5FC8F747}" type="sibTrans" cxnId="{4AE5C51E-40CE-4EE5-845E-E46626B49BD2}">
      <dgm:prSet/>
      <dgm:spPr/>
      <dgm:t>
        <a:bodyPr/>
        <a:lstStyle/>
        <a:p>
          <a:endParaRPr lang="uk-UA"/>
        </a:p>
      </dgm:t>
    </dgm:pt>
    <dgm:pt modelId="{B2200CDA-5A86-407B-89D1-55C359DDD766}" type="parTrans" cxnId="{4AE5C51E-40CE-4EE5-845E-E46626B49BD2}">
      <dgm:prSet/>
      <dgm:spPr/>
      <dgm:t>
        <a:bodyPr/>
        <a:lstStyle/>
        <a:p>
          <a:endParaRPr lang="uk-UA"/>
        </a:p>
      </dgm:t>
    </dgm:pt>
    <dgm:pt modelId="{7EB2B7A9-9720-42B7-8C94-E606F92C7AE5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BB1E2A2-EB12-49C1-B3A8-EC237C4E4A22}" type="pres">
      <dgm:prSet presAssocID="{690B0414-5992-40D2-9CDB-1ECC708D3E3A}" presName="composite" presStyleCnt="0"/>
      <dgm:spPr/>
    </dgm:pt>
    <dgm:pt modelId="{339AC0BE-C489-41D0-A95E-48B29283CD96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1B8D3C0-8AEA-4283-875D-54FD9A673AA2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1F145DE-4C54-4B9D-81AE-5638C6201FBE}" type="pres">
      <dgm:prSet presAssocID="{2D11DF47-CEF0-454D-8F07-4F02E1968C16}" presName="space" presStyleCnt="0"/>
      <dgm:spPr/>
    </dgm:pt>
    <dgm:pt modelId="{E37EE654-A1C2-4545-9FD2-A2A00D638027}" type="pres">
      <dgm:prSet presAssocID="{DC19DF25-2C40-4B87-AD20-48AF10323ABE}" presName="composite" presStyleCnt="0"/>
      <dgm:spPr/>
    </dgm:pt>
    <dgm:pt modelId="{DEBB7EBB-E925-4699-9FAA-072C721B327F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73362D8-F572-4A27-9390-221A268486E6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DAD410D-FE35-4B77-B017-9002F7871100}" srcId="{DC19DF25-2C40-4B87-AD20-48AF10323ABE}" destId="{D505E692-5239-464E-80D9-A3D07258720D}" srcOrd="4" destOrd="0" parTransId="{9DEEDA90-4A99-4163-AFBE-52BAA3D2A4CD}" sibTransId="{112FBEEF-7736-4C3A-9650-8CBF0C525D7A}"/>
    <dgm:cxn modelId="{9CA70D04-60C3-48F5-ACFE-D87CD4638C42}" srcId="{690B0414-5992-40D2-9CDB-1ECC708D3E3A}" destId="{65C97021-BD04-4DF4-902F-CA7B4960ADAE}" srcOrd="1" destOrd="0" parTransId="{B189E1BD-8026-4264-A092-76A67E05173A}" sibTransId="{2D4C16D3-D30C-4F6B-8516-BC992BCB0AA7}"/>
    <dgm:cxn modelId="{13F3EAD0-4B65-45E3-9BBD-0FD4E41B24DB}" type="presOf" srcId="{BC9F2E01-D41B-47C6-8C54-43C2D122EFC7}" destId="{B73362D8-F572-4A27-9390-221A268486E6}" srcOrd="0" destOrd="7" presId="urn:microsoft.com/office/officeart/2005/8/layout/hList1"/>
    <dgm:cxn modelId="{4AE5C51E-40CE-4EE5-845E-E46626B49BD2}" srcId="{DC19DF25-2C40-4B87-AD20-48AF10323ABE}" destId="{BC9F2E01-D41B-47C6-8C54-43C2D122EFC7}" srcOrd="7" destOrd="0" parTransId="{B2200CDA-5A86-407B-89D1-55C359DDD766}" sibTransId="{35A24508-68A2-4867-9E0F-29AD5FC8F747}"/>
    <dgm:cxn modelId="{70616D00-6D57-4F49-B03C-F364215200AC}" srcId="{DC19DF25-2C40-4B87-AD20-48AF10323ABE}" destId="{D3748171-EAA5-42A0-9BB8-94B2859892C3}" srcOrd="6" destOrd="0" parTransId="{DD50EFE9-F3D0-4060-A47E-DADCB86B6781}" sibTransId="{C68478E8-29D9-4F3A-AE42-FA8716CF83F1}"/>
    <dgm:cxn modelId="{32B3916C-4351-42EB-A5CD-800376FBB9DE}" srcId="{690B0414-5992-40D2-9CDB-1ECC708D3E3A}" destId="{0E44AB83-A6A4-4A46-9018-72769C501723}" srcOrd="4" destOrd="0" parTransId="{30922C0F-671E-4C1E-B686-A10EB70333D2}" sibTransId="{4FFB48DC-C56E-4D54-A887-866E115D4E12}"/>
    <dgm:cxn modelId="{026A5167-5777-4B22-B240-A905E0D3B3E7}" type="presOf" srcId="{DC19DF25-2C40-4B87-AD20-48AF10323ABE}" destId="{DEBB7EBB-E925-4699-9FAA-072C721B327F}" srcOrd="0" destOrd="0" presId="urn:microsoft.com/office/officeart/2005/8/layout/hList1"/>
    <dgm:cxn modelId="{687D97D3-F8D4-497E-A65C-49E42D864DDD}" type="presOf" srcId="{7ED2F9D6-8765-4760-922B-7489811FA1E8}" destId="{F1B8D3C0-8AEA-4283-875D-54FD9A673AA2}" srcOrd="0" destOrd="2" presId="urn:microsoft.com/office/officeart/2005/8/layout/hList1"/>
    <dgm:cxn modelId="{86A37CA1-5C73-4082-A4D6-82FF06722924}" srcId="{DC19DF25-2C40-4B87-AD20-48AF10323ABE}" destId="{88FF3E2A-FC46-4DAC-BCFF-7D2D7F1B7BAC}" srcOrd="1" destOrd="0" parTransId="{A5438AEC-2DE2-413E-BFEB-F5021161925E}" sibTransId="{38F19AD2-08D0-4AB9-B19C-DD36F89A6FF8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EC96CB74-C6BB-444F-9BD4-4EF1EDD60014}" type="presOf" srcId="{690B0414-5992-40D2-9CDB-1ECC708D3E3A}" destId="{339AC0BE-C489-41D0-A95E-48B29283CD96}" srcOrd="0" destOrd="0" presId="urn:microsoft.com/office/officeart/2005/8/layout/hList1"/>
    <dgm:cxn modelId="{93875227-D0E9-4B6F-A85D-ACFDA3BBBEBF}" type="presOf" srcId="{D505E692-5239-464E-80D9-A3D07258720D}" destId="{B73362D8-F572-4A27-9390-221A268486E6}" srcOrd="0" destOrd="4" presId="urn:microsoft.com/office/officeart/2005/8/layout/hList1"/>
    <dgm:cxn modelId="{7620F31A-5BBE-4208-9C93-038C0D1159EE}" srcId="{690B0414-5992-40D2-9CDB-1ECC708D3E3A}" destId="{F0DFFA59-8473-4854-8381-32DEEECFA809}" srcOrd="3" destOrd="0" parTransId="{BC3981D6-A2BD-4D6F-AEB0-C17A24902C24}" sibTransId="{30FB7C2A-4F38-4EB7-BF79-35705237B39D}"/>
    <dgm:cxn modelId="{F1803475-EC8C-443C-A2DB-BB7D0BB4A433}" srcId="{DC19DF25-2C40-4B87-AD20-48AF10323ABE}" destId="{D05562FC-E3BE-47E0-A051-3401B189610F}" srcOrd="3" destOrd="0" parTransId="{7BF4D541-BB35-4890-8B25-5C53BEE03B62}" sibTransId="{397265FE-4B67-4FE9-8406-0475974609BB}"/>
    <dgm:cxn modelId="{3D96DAAC-7076-4634-A509-2CC4C554DC1E}" srcId="{690B0414-5992-40D2-9CDB-1ECC708D3E3A}" destId="{7ED2F9D6-8765-4760-922B-7489811FA1E8}" srcOrd="2" destOrd="0" parTransId="{263DBA50-B782-44AE-9662-5821305F7178}" sibTransId="{47712F5B-82B9-4685-8E79-BF819950B625}"/>
    <dgm:cxn modelId="{49E5F8B9-1579-4624-9BCE-1514F1D0FDDB}" type="presOf" srcId="{E8783A9A-E81E-4027-94FB-21773D72FA2D}" destId="{B73362D8-F572-4A27-9390-221A268486E6}" srcOrd="0" destOrd="5" presId="urn:microsoft.com/office/officeart/2005/8/layout/hList1"/>
    <dgm:cxn modelId="{E592981A-A85E-4A7C-AD73-7E0FC463D9D0}" type="presOf" srcId="{D05562FC-E3BE-47E0-A051-3401B189610F}" destId="{B73362D8-F572-4A27-9390-221A268486E6}" srcOrd="0" destOrd="3" presId="urn:microsoft.com/office/officeart/2005/8/layout/hList1"/>
    <dgm:cxn modelId="{64DF74FA-AEBC-4D59-AACB-49CBDC2116AD}" type="presOf" srcId="{65C97021-BD04-4DF4-902F-CA7B4960ADAE}" destId="{F1B8D3C0-8AEA-4283-875D-54FD9A673AA2}" srcOrd="0" destOrd="1" presId="urn:microsoft.com/office/officeart/2005/8/layout/hList1"/>
    <dgm:cxn modelId="{A17259DE-CADF-4B3C-B486-7C5F0C074F95}" srcId="{DC19DF25-2C40-4B87-AD20-48AF10323ABE}" destId="{4CF4433C-B199-4E86-B828-5D9C3141F1FB}" srcOrd="0" destOrd="0" parTransId="{A914D9F2-321F-4BBE-843D-32C2677A14B3}" sibTransId="{A65001A1-AC66-426F-BEF0-A21127185347}"/>
    <dgm:cxn modelId="{0F0268B3-4D0C-4FE0-96CD-FDE467DDAAB8}" type="presOf" srcId="{8ADD3167-9EFB-41A5-950F-DB82AA806099}" destId="{F1B8D3C0-8AEA-4283-875D-54FD9A673AA2}" srcOrd="0" destOrd="0" presId="urn:microsoft.com/office/officeart/2005/8/layout/hList1"/>
    <dgm:cxn modelId="{DC8ED033-561E-4B0E-AF38-2B1529157184}" srcId="{690B0414-5992-40D2-9CDB-1ECC708D3E3A}" destId="{8ADD3167-9EFB-41A5-950F-DB82AA806099}" srcOrd="0" destOrd="0" parTransId="{FA3B4C14-AF3C-450E-8D10-73F04A46A27D}" sibTransId="{687EC027-15CF-43DD-BA77-F06E31E52C16}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568ECF61-E5C0-4344-9556-BE8DB6A720F5}" srcId="{DC19DF25-2C40-4B87-AD20-48AF10323ABE}" destId="{E8783A9A-E81E-4027-94FB-21773D72FA2D}" srcOrd="5" destOrd="0" parTransId="{D2510787-7F5E-48BB-BD65-C5D5C7061536}" sibTransId="{B70B1B4E-C3DE-4328-89B9-FB46151AAE55}"/>
    <dgm:cxn modelId="{DA8FD557-E964-45F0-96CB-9FC55B364FAB}" type="presOf" srcId="{F0DFFA59-8473-4854-8381-32DEEECFA809}" destId="{F1B8D3C0-8AEA-4283-875D-54FD9A673AA2}" srcOrd="0" destOrd="3" presId="urn:microsoft.com/office/officeart/2005/8/layout/hList1"/>
    <dgm:cxn modelId="{99D9D27E-0BFD-4F01-9222-9DDE2101C814}" type="presOf" srcId="{0E44AB83-A6A4-4A46-9018-72769C501723}" destId="{F1B8D3C0-8AEA-4283-875D-54FD9A673AA2}" srcOrd="0" destOrd="4" presId="urn:microsoft.com/office/officeart/2005/8/layout/hList1"/>
    <dgm:cxn modelId="{1274EC3D-288E-42F8-A88D-625D3AA81899}" type="presOf" srcId="{D3748171-EAA5-42A0-9BB8-94B2859892C3}" destId="{B73362D8-F572-4A27-9390-221A268486E6}" srcOrd="0" destOrd="6" presId="urn:microsoft.com/office/officeart/2005/8/layout/hList1"/>
    <dgm:cxn modelId="{06BABD6B-96D3-4AA7-BC5C-2FE35766BA6C}" type="presOf" srcId="{4CF4433C-B199-4E86-B828-5D9C3141F1FB}" destId="{B73362D8-F572-4A27-9390-221A268486E6}" srcOrd="0" destOrd="0" presId="urn:microsoft.com/office/officeart/2005/8/layout/hList1"/>
    <dgm:cxn modelId="{53768038-48E7-415A-8306-46C8AE172C37}" type="presOf" srcId="{951CA453-A0D4-4DC9-8D65-52C1AE4A2B60}" destId="{B73362D8-F572-4A27-9390-221A268486E6}" srcOrd="0" destOrd="2" presId="urn:microsoft.com/office/officeart/2005/8/layout/hList1"/>
    <dgm:cxn modelId="{507F5CE2-40D3-4496-86E1-F30D32EBCA21}" type="presOf" srcId="{F0BF256F-9AC7-4E6F-8D90-5683085198DB}" destId="{7EB2B7A9-9720-42B7-8C94-E606F92C7AE5}" srcOrd="0" destOrd="0" presId="urn:microsoft.com/office/officeart/2005/8/layout/hList1"/>
    <dgm:cxn modelId="{A8CAB3F6-B51F-4351-8ECC-547336CBC641}" srcId="{DC19DF25-2C40-4B87-AD20-48AF10323ABE}" destId="{951CA453-A0D4-4DC9-8D65-52C1AE4A2B60}" srcOrd="2" destOrd="0" parTransId="{E9DE7E4F-DD36-42B1-ACCC-AAEF494024B3}" sibTransId="{EB37FEAB-D072-4252-9BF9-38027D960A18}"/>
    <dgm:cxn modelId="{786C056A-2792-4BA8-97F4-75D5012A0294}" type="presOf" srcId="{88FF3E2A-FC46-4DAC-BCFF-7D2D7F1B7BAC}" destId="{B73362D8-F572-4A27-9390-221A268486E6}" srcOrd="0" destOrd="1" presId="urn:microsoft.com/office/officeart/2005/8/layout/hList1"/>
    <dgm:cxn modelId="{C04F64C3-43E0-4072-AD06-5ACF656C103D}" type="presParOf" srcId="{7EB2B7A9-9720-42B7-8C94-E606F92C7AE5}" destId="{ABB1E2A2-EB12-49C1-B3A8-EC237C4E4A22}" srcOrd="0" destOrd="0" presId="urn:microsoft.com/office/officeart/2005/8/layout/hList1"/>
    <dgm:cxn modelId="{F88E35D3-E64E-403C-A699-6CE51F98D908}" type="presParOf" srcId="{ABB1E2A2-EB12-49C1-B3A8-EC237C4E4A22}" destId="{339AC0BE-C489-41D0-A95E-48B29283CD96}" srcOrd="0" destOrd="0" presId="urn:microsoft.com/office/officeart/2005/8/layout/hList1"/>
    <dgm:cxn modelId="{A0B9FB38-919E-4A04-BCF6-25AF9E4BA9BB}" type="presParOf" srcId="{ABB1E2A2-EB12-49C1-B3A8-EC237C4E4A22}" destId="{F1B8D3C0-8AEA-4283-875D-54FD9A673AA2}" srcOrd="1" destOrd="0" presId="urn:microsoft.com/office/officeart/2005/8/layout/hList1"/>
    <dgm:cxn modelId="{902981EE-365E-4413-ADB0-363681199F49}" type="presParOf" srcId="{7EB2B7A9-9720-42B7-8C94-E606F92C7AE5}" destId="{F1F145DE-4C54-4B9D-81AE-5638C6201FBE}" srcOrd="1" destOrd="0" presId="urn:microsoft.com/office/officeart/2005/8/layout/hList1"/>
    <dgm:cxn modelId="{204891A5-2765-4DF5-8167-980EF4402075}" type="presParOf" srcId="{7EB2B7A9-9720-42B7-8C94-E606F92C7AE5}" destId="{E37EE654-A1C2-4545-9FD2-A2A00D638027}" srcOrd="2" destOrd="0" presId="urn:microsoft.com/office/officeart/2005/8/layout/hList1"/>
    <dgm:cxn modelId="{5255FA75-B9AF-4979-83BE-7FE07D0D6412}" type="presParOf" srcId="{E37EE654-A1C2-4545-9FD2-A2A00D638027}" destId="{DEBB7EBB-E925-4699-9FAA-072C721B327F}" srcOrd="0" destOrd="0" presId="urn:microsoft.com/office/officeart/2005/8/layout/hList1"/>
    <dgm:cxn modelId="{539F8C03-2BE0-484C-904C-221E7CE0B1D0}" type="presParOf" srcId="{E37EE654-A1C2-4545-9FD2-A2A00D638027}" destId="{B73362D8-F572-4A27-9390-221A268486E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Волощенко, Т. О. Технологія переробки насіння ріпаку сучасної селекції : автореф. дис. ... канд. техн. наук : 05.18.06. Київ, 2017. 21 с.</a:t>
          </a:r>
          <a:endParaRPr lang="uk-UA" sz="16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6A27ADEA-2EF1-4ECC-B9C0-834588EAD96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641677-3710-4219-BC8F-31F06D1820CC}" type="parTrans" cxnId="{778C5854-798A-4528-9818-F1CF0B9A3F03}">
      <dgm:prSet/>
      <dgm:spPr/>
      <dgm:t>
        <a:bodyPr/>
        <a:lstStyle/>
        <a:p>
          <a:endParaRPr lang="uk-UA"/>
        </a:p>
      </dgm:t>
    </dgm:pt>
    <dgm:pt modelId="{5C741AE2-1B55-4E2E-819D-AB99DBEDFA3A}" type="sibTrans" cxnId="{778C5854-798A-4528-9818-F1CF0B9A3F03}">
      <dgm:prSet/>
      <dgm:spPr/>
      <dgm:t>
        <a:bodyPr/>
        <a:lstStyle/>
        <a:p>
          <a:endParaRPr lang="uk-UA"/>
        </a:p>
      </dgm:t>
    </dgm:pt>
    <dgm:pt modelId="{4AB8BE72-6BCA-44A1-9A17-5FD2DD53446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9EE1AD-71F2-4EBA-9D1C-583821944871}" type="parTrans" cxnId="{D43CB187-F4CE-4A26-B3A3-69C09ED7549C}">
      <dgm:prSet/>
      <dgm:spPr/>
      <dgm:t>
        <a:bodyPr/>
        <a:lstStyle/>
        <a:p>
          <a:endParaRPr lang="uk-UA"/>
        </a:p>
      </dgm:t>
    </dgm:pt>
    <dgm:pt modelId="{8EF8949B-F20B-444E-AA37-D33CB5E272BF}" type="sibTrans" cxnId="{D43CB187-F4CE-4A26-B3A3-69C09ED7549C}">
      <dgm:prSet/>
      <dgm:spPr/>
      <dgm:t>
        <a:bodyPr/>
        <a:lstStyle/>
        <a:p>
          <a:endParaRPr lang="uk-UA"/>
        </a:p>
      </dgm:t>
    </dgm:pt>
    <dgm:pt modelId="{337B5A50-C30D-4336-AF27-5C9EA5011631}">
      <dgm:prSet custT="1"/>
      <dgm:spPr/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5ED81BC2-4D9F-4AF8-8BF8-4DFD8AC4AFD4}" type="parTrans" cxnId="{A4B332DF-F20B-4DE5-88BF-2DF07DAEFA56}">
      <dgm:prSet/>
      <dgm:spPr/>
      <dgm:t>
        <a:bodyPr/>
        <a:lstStyle/>
        <a:p>
          <a:endParaRPr lang="uk-UA"/>
        </a:p>
      </dgm:t>
    </dgm:pt>
    <dgm:pt modelId="{213E9DE5-54A2-4C49-A7BE-4204835E3218}" type="sibTrans" cxnId="{A4B332DF-F20B-4DE5-88BF-2DF07DAEFA56}">
      <dgm:prSet/>
      <dgm:spPr/>
      <dgm:t>
        <a:bodyPr/>
        <a:lstStyle/>
        <a:p>
          <a:endParaRPr lang="uk-UA"/>
        </a:p>
      </dgm:t>
    </dgm:pt>
    <dgm:pt modelId="{22452F26-8C47-4878-89F9-0533FA3BCFCA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Voloshchenko, T. 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(2017)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Tekhnolohiia 	pererobky nasinnia ripaku suchasnoi 	selektsii</a:t>
          </a:r>
          <a:r>
            <a:rPr lang="uk-UA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[Technology of 	processing 	of seed to rape of modern 	selection]</a:t>
          </a:r>
          <a:r>
            <a:rPr lang="uk-UA" sz="16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Avtoref. dys. kand. tekhn. 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nauk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).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Natsionalnyi Universytet 	Kharchovykh Tekhnolohii</a:t>
          </a:r>
          <a:r>
            <a:rPr lang="en-US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6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	Ukrainian]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801A92-1775-4AB5-8C1E-1BAFEF899E6F}" type="parTrans" cxnId="{6881D1A0-D6BB-4E37-BFB2-5A8997B8EF56}">
      <dgm:prSet/>
      <dgm:spPr/>
      <dgm:t>
        <a:bodyPr/>
        <a:lstStyle/>
        <a:p>
          <a:endParaRPr lang="uk-UA"/>
        </a:p>
      </dgm:t>
    </dgm:pt>
    <dgm:pt modelId="{DEA0720D-00AE-4520-A023-8EAB0DA3E80A}" type="sibTrans" cxnId="{6881D1A0-D6BB-4E37-BFB2-5A8997B8EF56}">
      <dgm:prSet/>
      <dgm:spPr/>
      <dgm:t>
        <a:bodyPr/>
        <a:lstStyle/>
        <a:p>
          <a:endParaRPr lang="uk-UA"/>
        </a:p>
      </dgm:t>
    </dgm:pt>
    <dgm:pt modelId="{04B80B29-1ADE-48CC-9843-9C5E694C875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011A24-C591-4592-AA2C-09F7FA815269}" type="parTrans" cxnId="{C24EA9DD-532E-4269-8A0A-18E2F067932B}">
      <dgm:prSet/>
      <dgm:spPr/>
      <dgm:t>
        <a:bodyPr/>
        <a:lstStyle/>
        <a:p>
          <a:endParaRPr lang="uk-UA"/>
        </a:p>
      </dgm:t>
    </dgm:pt>
    <dgm:pt modelId="{3CE5D980-40CF-4E76-A1B3-359C75321094}" type="sibTrans" cxnId="{C24EA9DD-532E-4269-8A0A-18E2F067932B}">
      <dgm:prSet/>
      <dgm:spPr/>
      <dgm:t>
        <a:bodyPr/>
        <a:lstStyle/>
        <a:p>
          <a:endParaRPr lang="uk-UA"/>
        </a:p>
      </dgm:t>
    </dgm:pt>
    <dgm:pt modelId="{1977AAE9-2F1B-494E-B92D-2934CE0BA176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58AAE26-A460-4A02-8D14-807008235357}" type="pres">
      <dgm:prSet presAssocID="{690B0414-5992-40D2-9CDB-1ECC708D3E3A}" presName="composite" presStyleCnt="0"/>
      <dgm:spPr/>
    </dgm:pt>
    <dgm:pt modelId="{667D32B9-0136-476E-9E91-1742EDDC87B4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A7CCA51-B386-4E4A-AA76-329575F3429B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C9318F9-D4F4-45C6-A4CB-0CE319640570}" type="pres">
      <dgm:prSet presAssocID="{2D11DF47-CEF0-454D-8F07-4F02E1968C16}" presName="space" presStyleCnt="0"/>
      <dgm:spPr/>
    </dgm:pt>
    <dgm:pt modelId="{278C5B0E-1630-4A75-BCE0-572CF67AF1F2}" type="pres">
      <dgm:prSet presAssocID="{DC19DF25-2C40-4B87-AD20-48AF10323ABE}" presName="composite" presStyleCnt="0"/>
      <dgm:spPr/>
    </dgm:pt>
    <dgm:pt modelId="{4E29C0BB-DC0F-4EB6-9AEC-02CF025550F5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BBCDEB1-94B4-4B13-90A3-7971FCF6D3E1}" type="pres">
      <dgm:prSet presAssocID="{DC19DF25-2C40-4B87-AD20-48AF10323ABE}" presName="desTx" presStyleLbl="alignAccFollowNode1" presStyleIdx="1" presStyleCnt="2" custScaleX="10000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CB0236DB-A522-4F5E-910C-CAD4C9E2806D}" type="presOf" srcId="{04B80B29-1ADE-48CC-9843-9C5E694C875E}" destId="{8BBCDEB1-94B4-4B13-90A3-7971FCF6D3E1}" srcOrd="0" destOrd="2" presId="urn:microsoft.com/office/officeart/2005/8/layout/hList1"/>
    <dgm:cxn modelId="{A4B332DF-F20B-4DE5-88BF-2DF07DAEFA56}" srcId="{690B0414-5992-40D2-9CDB-1ECC708D3E3A}" destId="{337B5A50-C30D-4336-AF27-5C9EA5011631}" srcOrd="1" destOrd="0" parTransId="{5ED81BC2-4D9F-4AF8-8BF8-4DFD8AC4AFD4}" sibTransId="{213E9DE5-54A2-4C49-A7BE-4204835E3218}"/>
    <dgm:cxn modelId="{D43CB187-F4CE-4A26-B3A3-69C09ED7549C}" srcId="{690B0414-5992-40D2-9CDB-1ECC708D3E3A}" destId="{4AB8BE72-6BCA-44A1-9A17-5FD2DD534467}" srcOrd="2" destOrd="0" parTransId="{2C9EE1AD-71F2-4EBA-9D1C-583821944871}" sibTransId="{8EF8949B-F20B-444E-AA37-D33CB5E272BF}"/>
    <dgm:cxn modelId="{58BC02AF-61A8-4130-8059-19A3D6BB854E}" type="presOf" srcId="{4AB8BE72-6BCA-44A1-9A17-5FD2DD534467}" destId="{6A7CCA51-B386-4E4A-AA76-329575F3429B}" srcOrd="0" destOrd="2" presId="urn:microsoft.com/office/officeart/2005/8/layout/hList1"/>
    <dgm:cxn modelId="{B8DD0F42-382C-49A3-905F-66B4E6D7FAD7}" type="presOf" srcId="{6A27ADEA-2EF1-4ECC-B9C0-834588EAD967}" destId="{8BBCDEB1-94B4-4B13-90A3-7971FCF6D3E1}" srcOrd="0" destOrd="0" presId="urn:microsoft.com/office/officeart/2005/8/layout/hList1"/>
    <dgm:cxn modelId="{F16F951D-0DC8-4D96-AFF2-A3BFC4F55FA8}" type="presOf" srcId="{690B0414-5992-40D2-9CDB-1ECC708D3E3A}" destId="{667D32B9-0136-476E-9E91-1742EDDC87B4}" srcOrd="0" destOrd="0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7620F31A-5BBE-4208-9C93-038C0D1159EE}" srcId="{690B0414-5992-40D2-9CDB-1ECC708D3E3A}" destId="{F0DFFA59-8473-4854-8381-32DEEECFA809}" srcOrd="3" destOrd="0" parTransId="{BC3981D6-A2BD-4D6F-AEB0-C17A24902C24}" sibTransId="{30FB7C2A-4F38-4EB7-BF79-35705237B39D}"/>
    <dgm:cxn modelId="{C24EA9DD-532E-4269-8A0A-18E2F067932B}" srcId="{DC19DF25-2C40-4B87-AD20-48AF10323ABE}" destId="{04B80B29-1ADE-48CC-9843-9C5E694C875E}" srcOrd="2" destOrd="0" parTransId="{08011A24-C591-4592-AA2C-09F7FA815269}" sibTransId="{3CE5D980-40CF-4E76-A1B3-359C75321094}"/>
    <dgm:cxn modelId="{6881D1A0-D6BB-4E37-BFB2-5A8997B8EF56}" srcId="{DC19DF25-2C40-4B87-AD20-48AF10323ABE}" destId="{22452F26-8C47-4878-89F9-0533FA3BCFCA}" srcOrd="3" destOrd="0" parTransId="{2E801A92-1775-4AB5-8C1E-1BAFEF899E6F}" sibTransId="{DEA0720D-00AE-4520-A023-8EAB0DA3E80A}"/>
    <dgm:cxn modelId="{A17259DE-CADF-4B3C-B486-7C5F0C074F95}" srcId="{DC19DF25-2C40-4B87-AD20-48AF10323ABE}" destId="{4CF4433C-B199-4E86-B828-5D9C3141F1FB}" srcOrd="1" destOrd="0" parTransId="{A914D9F2-321F-4BBE-843D-32C2677A14B3}" sibTransId="{A65001A1-AC66-426F-BEF0-A21127185347}"/>
    <dgm:cxn modelId="{6332EA90-89C8-4AA7-8C6C-AB49BB7ECF4E}" type="presOf" srcId="{4CF4433C-B199-4E86-B828-5D9C3141F1FB}" destId="{8BBCDEB1-94B4-4B13-90A3-7971FCF6D3E1}" srcOrd="0" destOrd="1" presId="urn:microsoft.com/office/officeart/2005/8/layout/hList1"/>
    <dgm:cxn modelId="{778C5854-798A-4528-9818-F1CF0B9A3F03}" srcId="{DC19DF25-2C40-4B87-AD20-48AF10323ABE}" destId="{6A27ADEA-2EF1-4ECC-B9C0-834588EAD967}" srcOrd="0" destOrd="0" parTransId="{25641677-3710-4219-BC8F-31F06D1820CC}" sibTransId="{5C741AE2-1B55-4E2E-819D-AB99DBEDFA3A}"/>
    <dgm:cxn modelId="{C212C289-E1E9-4D99-8136-86FCFBAF58E6}" type="presOf" srcId="{337B5A50-C30D-4336-AF27-5C9EA5011631}" destId="{6A7CCA51-B386-4E4A-AA76-329575F3429B}" srcOrd="0" destOrd="1" presId="urn:microsoft.com/office/officeart/2005/8/layout/hList1"/>
    <dgm:cxn modelId="{6F5A8B6E-3D46-4FC7-97B9-4FA89AED81FD}" type="presOf" srcId="{22452F26-8C47-4878-89F9-0533FA3BCFCA}" destId="{8BBCDEB1-94B4-4B13-90A3-7971FCF6D3E1}" srcOrd="0" destOrd="3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99E5BD4D-3324-4186-9064-BB9AEE2BED29}" type="presOf" srcId="{F0DFFA59-8473-4854-8381-32DEEECFA809}" destId="{6A7CCA51-B386-4E4A-AA76-329575F3429B}" srcOrd="0" destOrd="3" presId="urn:microsoft.com/office/officeart/2005/8/layout/hList1"/>
    <dgm:cxn modelId="{CE1F5EF3-9961-451B-8069-10196BA859D9}" type="presOf" srcId="{65C97021-BD04-4DF4-902F-CA7B4960ADAE}" destId="{6A7CCA51-B386-4E4A-AA76-329575F3429B}" srcOrd="0" destOrd="0" presId="urn:microsoft.com/office/officeart/2005/8/layout/hList1"/>
    <dgm:cxn modelId="{6A617833-8AF9-4883-8A51-9747B426EBAD}" type="presOf" srcId="{F0BF256F-9AC7-4E6F-8D90-5683085198DB}" destId="{1977AAE9-2F1B-494E-B92D-2934CE0BA176}" srcOrd="0" destOrd="0" presId="urn:microsoft.com/office/officeart/2005/8/layout/hList1"/>
    <dgm:cxn modelId="{C34EC963-C5B4-4520-822E-4E8ED7D65C91}" type="presOf" srcId="{DC19DF25-2C40-4B87-AD20-48AF10323ABE}" destId="{4E29C0BB-DC0F-4EB6-9AEC-02CF025550F5}" srcOrd="0" destOrd="0" presId="urn:microsoft.com/office/officeart/2005/8/layout/hList1"/>
    <dgm:cxn modelId="{A3442ED6-37D6-47DC-8833-204ECB8EFC7A}" type="presParOf" srcId="{1977AAE9-2F1B-494E-B92D-2934CE0BA176}" destId="{C58AAE26-A460-4A02-8D14-807008235357}" srcOrd="0" destOrd="0" presId="urn:microsoft.com/office/officeart/2005/8/layout/hList1"/>
    <dgm:cxn modelId="{C26BE6B5-073E-4F3B-94CE-6A7A389692C9}" type="presParOf" srcId="{C58AAE26-A460-4A02-8D14-807008235357}" destId="{667D32B9-0136-476E-9E91-1742EDDC87B4}" srcOrd="0" destOrd="0" presId="urn:microsoft.com/office/officeart/2005/8/layout/hList1"/>
    <dgm:cxn modelId="{38D7D6DC-7923-483F-8342-A4E12754B720}" type="presParOf" srcId="{C58AAE26-A460-4A02-8D14-807008235357}" destId="{6A7CCA51-B386-4E4A-AA76-329575F3429B}" srcOrd="1" destOrd="0" presId="urn:microsoft.com/office/officeart/2005/8/layout/hList1"/>
    <dgm:cxn modelId="{192286EE-FF43-4C2C-992A-B7869FCE0707}" type="presParOf" srcId="{1977AAE9-2F1B-494E-B92D-2934CE0BA176}" destId="{AC9318F9-D4F4-45C6-A4CB-0CE319640570}" srcOrd="1" destOrd="0" presId="urn:microsoft.com/office/officeart/2005/8/layout/hList1"/>
    <dgm:cxn modelId="{DB366F89-65AC-4146-9446-9C5242A39EDF}" type="presParOf" srcId="{1977AAE9-2F1B-494E-B92D-2934CE0BA176}" destId="{278C5B0E-1630-4A75-BCE0-572CF67AF1F2}" srcOrd="2" destOrd="0" presId="urn:microsoft.com/office/officeart/2005/8/layout/hList1"/>
    <dgm:cxn modelId="{7D286916-5CE1-49C8-B979-8C258DFF92DC}" type="presParOf" srcId="{278C5B0E-1630-4A75-BCE0-572CF67AF1F2}" destId="{4E29C0BB-DC0F-4EB6-9AEC-02CF025550F5}" srcOrd="0" destOrd="0" presId="urn:microsoft.com/office/officeart/2005/8/layout/hList1"/>
    <dgm:cxn modelId="{8B6586D3-8B33-4B26-BC6B-02085D17C8CB}" type="presParOf" srcId="{278C5B0E-1630-4A75-BCE0-572CF67AF1F2}" destId="{8BBCDEB1-94B4-4B13-90A3-7971FCF6D3E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6A27ADEA-2EF1-4ECC-B9C0-834588EAD96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641677-3710-4219-BC8F-31F06D1820CC}" type="parTrans" cxnId="{778C5854-798A-4528-9818-F1CF0B9A3F03}">
      <dgm:prSet/>
      <dgm:spPr/>
      <dgm:t>
        <a:bodyPr/>
        <a:lstStyle/>
        <a:p>
          <a:endParaRPr lang="uk-UA"/>
        </a:p>
      </dgm:t>
    </dgm:pt>
    <dgm:pt modelId="{5C741AE2-1B55-4E2E-819D-AB99DBEDFA3A}" type="sibTrans" cxnId="{778C5854-798A-4528-9818-F1CF0B9A3F03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3DB2DBD9-D117-4CEC-830C-DC6985F3AFB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3C739BA-FA0A-46D8-8CAA-AE3CB8DFDD13}" type="parTrans" cxnId="{3160BFB6-AC3E-4073-A5E6-806A68BAD716}">
      <dgm:prSet/>
      <dgm:spPr/>
      <dgm:t>
        <a:bodyPr/>
        <a:lstStyle/>
        <a:p>
          <a:endParaRPr lang="uk-UA"/>
        </a:p>
      </dgm:t>
    </dgm:pt>
    <dgm:pt modelId="{BAA249AA-5AEB-474E-B0F2-F535B18D94F2}" type="sibTrans" cxnId="{3160BFB6-AC3E-4073-A5E6-806A68BAD716}">
      <dgm:prSet/>
      <dgm:spPr/>
      <dgm:t>
        <a:bodyPr/>
        <a:lstStyle/>
        <a:p>
          <a:endParaRPr lang="uk-UA"/>
        </a:p>
      </dgm:t>
    </dgm:pt>
    <dgm:pt modelId="{9D8273BA-DC79-4715-8834-A7DE1AAA5F3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8D9ED3-9CB0-4CFD-BEC8-8952CAFA7C24}" type="parTrans" cxnId="{E58702CD-B309-4FF8-BE3D-26865AB1A336}">
      <dgm:prSet/>
      <dgm:spPr/>
      <dgm:t>
        <a:bodyPr/>
        <a:lstStyle/>
        <a:p>
          <a:endParaRPr lang="uk-UA"/>
        </a:p>
      </dgm:t>
    </dgm:pt>
    <dgm:pt modelId="{94F1C377-CF53-4926-A7A4-4EA34585D53A}" type="sibTrans" cxnId="{E58702CD-B309-4FF8-BE3D-26865AB1A336}">
      <dgm:prSet/>
      <dgm:spPr/>
      <dgm:t>
        <a:bodyPr/>
        <a:lstStyle/>
        <a:p>
          <a:endParaRPr lang="uk-UA"/>
        </a:p>
      </dgm:t>
    </dgm:pt>
    <dgm:pt modelId="{4CF682D7-EF0D-488B-A5F5-939A71C4E5C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53F5CE-34C2-49EC-B952-0A70BD017CE0}" type="parTrans" cxnId="{0C821077-78E8-455B-8904-D2EA70F832FE}">
      <dgm:prSet/>
      <dgm:spPr/>
      <dgm:t>
        <a:bodyPr/>
        <a:lstStyle/>
        <a:p>
          <a:endParaRPr lang="uk-UA"/>
        </a:p>
      </dgm:t>
    </dgm:pt>
    <dgm:pt modelId="{A427D2C0-43D1-401D-9713-C596337C6E45}" type="sibTrans" cxnId="{0C821077-78E8-455B-8904-D2EA70F832FE}">
      <dgm:prSet/>
      <dgm:spPr/>
      <dgm:t>
        <a:bodyPr/>
        <a:lstStyle/>
        <a:p>
          <a:endParaRPr lang="uk-UA"/>
        </a:p>
      </dgm:t>
    </dgm:pt>
    <dgm:pt modelId="{9C0F49D9-9F16-4D38-B650-FA54787A6139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Aleksandrova, S. A. (2013). 	</a:t>
          </a:r>
          <a:r>
            <a:rPr lang="en-US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Doslidzhennia perspektyv 	rozvytku medychnoho turyzmu v 	sviti ta v Ukraini </a:t>
          </a:r>
          <a:r>
            <a:rPr lang="uk-UA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en-US" sz="1800" b="0" i="0" dirty="0" smtClean="0">
              <a:latin typeface="Times New Roman" pitchFamily="18" charset="0"/>
              <a:cs typeface="Times New Roman" pitchFamily="18" charset="0"/>
            </a:rPr>
            <a:t>Research of 	prospects for the development of 	medical tourism in the world 	and in Ukraine</a:t>
          </a:r>
          <a:r>
            <a:rPr lang="en-US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(1116). Kharkiv.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2C661C2-FF26-4D4D-BFE8-5DC5E0E15EAD}" type="parTrans" cxnId="{1C05CC3B-57A2-41F0-9A4A-C770026C2441}">
      <dgm:prSet/>
      <dgm:spPr/>
      <dgm:t>
        <a:bodyPr/>
        <a:lstStyle/>
        <a:p>
          <a:endParaRPr lang="uk-UA"/>
        </a:p>
      </dgm:t>
    </dgm:pt>
    <dgm:pt modelId="{4A328DF7-8673-4AE5-883D-DFAB0C0B2107}" type="sibTrans" cxnId="{1C05CC3B-57A2-41F0-9A4A-C770026C2441}">
      <dgm:prSet/>
      <dgm:spPr/>
      <dgm:t>
        <a:bodyPr/>
        <a:lstStyle/>
        <a:p>
          <a:endParaRPr lang="uk-UA"/>
        </a:p>
      </dgm:t>
    </dgm:pt>
    <dgm:pt modelId="{D70734FD-E8EE-4714-B41F-EE5E844B5A9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E95757-E1B1-4036-9ADE-2128F247DF00}" type="parTrans" cxnId="{D5106770-1913-4EC7-B7FE-85232CA49171}">
      <dgm:prSet/>
      <dgm:spPr/>
      <dgm:t>
        <a:bodyPr/>
        <a:lstStyle/>
        <a:p>
          <a:endParaRPr lang="uk-UA"/>
        </a:p>
      </dgm:t>
    </dgm:pt>
    <dgm:pt modelId="{C4A7E4DC-77E0-4C60-AB4C-7E6ADCC8B915}" type="sibTrans" cxnId="{D5106770-1913-4EC7-B7FE-85232CA49171}">
      <dgm:prSet/>
      <dgm:spPr/>
      <dgm:t>
        <a:bodyPr/>
        <a:lstStyle/>
        <a:p>
          <a:endParaRPr lang="uk-UA"/>
        </a:p>
      </dgm:t>
    </dgm:pt>
    <dgm:pt modelId="{2754FC24-48E0-4C90-B49B-EEC6A9044ECA}">
      <dgm:prSet custT="1"/>
      <dgm:spPr/>
      <dgm:t>
        <a:bodyPr/>
        <a:lstStyle/>
        <a:p>
          <a:pPr algn="just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Дослідження перспектив розвитку медичного туризму в світі та в Україні : звіт про НДР (заключн.) / Харків. нац. ун-т міськ. госп-ва ім. О. М. Бекетова ; кер. Л. В. Оболенцева ; викон.: С. А. Александрова та ін.. Шифр теми 2635/13. № 1116. Харків, 2013. 46 с.</a:t>
          </a:r>
          <a:endParaRPr lang="uk-UA" sz="18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CF9710-4A92-4BAF-A8E1-918804E40090}" type="parTrans" cxnId="{347C621E-BD4A-4E6E-8EB6-CE32F5D4021F}">
      <dgm:prSet/>
      <dgm:spPr/>
      <dgm:t>
        <a:bodyPr/>
        <a:lstStyle/>
        <a:p>
          <a:endParaRPr lang="uk-UA"/>
        </a:p>
      </dgm:t>
    </dgm:pt>
    <dgm:pt modelId="{674F111A-F593-4BA6-B4B0-96C48DEE74C8}" type="sibTrans" cxnId="{347C621E-BD4A-4E6E-8EB6-CE32F5D4021F}">
      <dgm:prSet/>
      <dgm:spPr/>
      <dgm:t>
        <a:bodyPr/>
        <a:lstStyle/>
        <a:p>
          <a:endParaRPr lang="uk-UA"/>
        </a:p>
      </dgm:t>
    </dgm:pt>
    <dgm:pt modelId="{0358E3C5-4748-4D9C-8F69-D0E5A6ACB744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A10C2F4-1797-4DAE-8C86-3FC06DEC393F}" type="pres">
      <dgm:prSet presAssocID="{690B0414-5992-40D2-9CDB-1ECC708D3E3A}" presName="composite" presStyleCnt="0"/>
      <dgm:spPr/>
    </dgm:pt>
    <dgm:pt modelId="{ADFD6ABF-FCAF-4B85-9A9B-BAFD8AD3BC54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8031670-B96E-4EF7-8426-D1A5977F2AE9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15E84DA-2276-468B-A138-B26934C6C2DB}" type="pres">
      <dgm:prSet presAssocID="{2D11DF47-CEF0-454D-8F07-4F02E1968C16}" presName="space" presStyleCnt="0"/>
      <dgm:spPr/>
    </dgm:pt>
    <dgm:pt modelId="{C55AD893-AA43-4300-9806-CCCACA419576}" type="pres">
      <dgm:prSet presAssocID="{DC19DF25-2C40-4B87-AD20-48AF10323ABE}" presName="composite" presStyleCnt="0"/>
      <dgm:spPr/>
    </dgm:pt>
    <dgm:pt modelId="{90B37C8B-C161-4678-A913-DA96D375EC7E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F16F564-7C86-4700-AB3C-E33286CDC445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347C621E-BD4A-4E6E-8EB6-CE32F5D4021F}" srcId="{690B0414-5992-40D2-9CDB-1ECC708D3E3A}" destId="{2754FC24-48E0-4C90-B49B-EEC6A9044ECA}" srcOrd="3" destOrd="0" parTransId="{03CF9710-4A92-4BAF-A8E1-918804E40090}" sibTransId="{674F111A-F593-4BA6-B4B0-96C48DEE74C8}"/>
    <dgm:cxn modelId="{65332D32-C00E-4FE9-9E7F-405AC509C508}" type="presOf" srcId="{65C97021-BD04-4DF4-902F-CA7B4960ADAE}" destId="{28031670-B96E-4EF7-8426-D1A5977F2AE9}" srcOrd="0" destOrd="0" presId="urn:microsoft.com/office/officeart/2005/8/layout/hList1"/>
    <dgm:cxn modelId="{1C05CC3B-57A2-41F0-9A4A-C770026C2441}" srcId="{DC19DF25-2C40-4B87-AD20-48AF10323ABE}" destId="{9C0F49D9-9F16-4D38-B650-FA54787A6139}" srcOrd="3" destOrd="0" parTransId="{52C661C2-FF26-4D4D-BFE8-5DC5E0E15EAD}" sibTransId="{4A328DF7-8673-4AE5-883D-DFAB0C0B2107}"/>
    <dgm:cxn modelId="{3160BFB6-AC3E-4073-A5E6-806A68BAD716}" srcId="{690B0414-5992-40D2-9CDB-1ECC708D3E3A}" destId="{3DB2DBD9-D117-4CEC-830C-DC6985F3AFBF}" srcOrd="1" destOrd="0" parTransId="{53C739BA-FA0A-46D8-8CAA-AE3CB8DFDD13}" sibTransId="{BAA249AA-5AEB-474E-B0F2-F535B18D94F2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D60D7DCB-C729-4978-8E9C-58A1416E0AC9}" type="presOf" srcId="{D70734FD-E8EE-4714-B41F-EE5E844B5A96}" destId="{3F16F564-7C86-4700-AB3C-E33286CDC445}" srcOrd="0" destOrd="2" presId="urn:microsoft.com/office/officeart/2005/8/layout/hList1"/>
    <dgm:cxn modelId="{DDA9220C-2154-4745-BAF5-117801095156}" type="presOf" srcId="{4CF4433C-B199-4E86-B828-5D9C3141F1FB}" destId="{3F16F564-7C86-4700-AB3C-E33286CDC445}" srcOrd="0" destOrd="1" presId="urn:microsoft.com/office/officeart/2005/8/layout/hList1"/>
    <dgm:cxn modelId="{730B2A9D-BE0C-4E4D-947F-C783CC9C4A1D}" type="presOf" srcId="{6A27ADEA-2EF1-4ECC-B9C0-834588EAD967}" destId="{3F16F564-7C86-4700-AB3C-E33286CDC445}" srcOrd="0" destOrd="0" presId="urn:microsoft.com/office/officeart/2005/8/layout/hList1"/>
    <dgm:cxn modelId="{3ACC2B8A-5E4C-4F16-8E16-2E24CCBF2022}" type="presOf" srcId="{9D8273BA-DC79-4715-8834-A7DE1AAA5F3B}" destId="{28031670-B96E-4EF7-8426-D1A5977F2AE9}" srcOrd="0" destOrd="2" presId="urn:microsoft.com/office/officeart/2005/8/layout/hList1"/>
    <dgm:cxn modelId="{1BC58186-B7EC-4260-8702-13229D4E0029}" type="presOf" srcId="{F0BF256F-9AC7-4E6F-8D90-5683085198DB}" destId="{0358E3C5-4748-4D9C-8F69-D0E5A6ACB744}" srcOrd="0" destOrd="0" presId="urn:microsoft.com/office/officeart/2005/8/layout/hList1"/>
    <dgm:cxn modelId="{543D8FB3-C549-42CE-ACE1-3C4A83030983}" type="presOf" srcId="{DC19DF25-2C40-4B87-AD20-48AF10323ABE}" destId="{90B37C8B-C161-4678-A913-DA96D375EC7E}" srcOrd="0" destOrd="0" presId="urn:microsoft.com/office/officeart/2005/8/layout/hList1"/>
    <dgm:cxn modelId="{E58702CD-B309-4FF8-BE3D-26865AB1A336}" srcId="{690B0414-5992-40D2-9CDB-1ECC708D3E3A}" destId="{9D8273BA-DC79-4715-8834-A7DE1AAA5F3B}" srcOrd="2" destOrd="0" parTransId="{C58D9ED3-9CB0-4CFD-BEC8-8952CAFA7C24}" sibTransId="{94F1C377-CF53-4926-A7A4-4EA34585D53A}"/>
    <dgm:cxn modelId="{C2BF109F-200B-42B4-B4FA-B78AB1D66986}" type="presOf" srcId="{9C0F49D9-9F16-4D38-B650-FA54787A6139}" destId="{3F16F564-7C86-4700-AB3C-E33286CDC445}" srcOrd="0" destOrd="3" presId="urn:microsoft.com/office/officeart/2005/8/layout/hList1"/>
    <dgm:cxn modelId="{A17259DE-CADF-4B3C-B486-7C5F0C074F95}" srcId="{DC19DF25-2C40-4B87-AD20-48AF10323ABE}" destId="{4CF4433C-B199-4E86-B828-5D9C3141F1FB}" srcOrd="1" destOrd="0" parTransId="{A914D9F2-321F-4BBE-843D-32C2677A14B3}" sibTransId="{A65001A1-AC66-426F-BEF0-A21127185347}"/>
    <dgm:cxn modelId="{D5106770-1913-4EC7-B7FE-85232CA49171}" srcId="{DC19DF25-2C40-4B87-AD20-48AF10323ABE}" destId="{D70734FD-E8EE-4714-B41F-EE5E844B5A96}" srcOrd="2" destOrd="0" parTransId="{84E95757-E1B1-4036-9ADE-2128F247DF00}" sibTransId="{C4A7E4DC-77E0-4C60-AB4C-7E6ADCC8B915}"/>
    <dgm:cxn modelId="{AB002102-E7F8-4A5A-8DFE-04357478C8AF}" type="presOf" srcId="{2754FC24-48E0-4C90-B49B-EEC6A9044ECA}" destId="{28031670-B96E-4EF7-8426-D1A5977F2AE9}" srcOrd="0" destOrd="3" presId="urn:microsoft.com/office/officeart/2005/8/layout/hList1"/>
    <dgm:cxn modelId="{5BD5D040-CC2F-418A-983D-2A4849F67847}" type="presOf" srcId="{690B0414-5992-40D2-9CDB-1ECC708D3E3A}" destId="{ADFD6ABF-FCAF-4B85-9A9B-BAFD8AD3BC54}" srcOrd="0" destOrd="0" presId="urn:microsoft.com/office/officeart/2005/8/layout/hList1"/>
    <dgm:cxn modelId="{FE5F15B0-5433-497E-8162-E46DE7C5233D}" type="presOf" srcId="{3DB2DBD9-D117-4CEC-830C-DC6985F3AFBF}" destId="{28031670-B96E-4EF7-8426-D1A5977F2AE9}" srcOrd="0" destOrd="1" presId="urn:microsoft.com/office/officeart/2005/8/layout/hList1"/>
    <dgm:cxn modelId="{778C5854-798A-4528-9818-F1CF0B9A3F03}" srcId="{DC19DF25-2C40-4B87-AD20-48AF10323ABE}" destId="{6A27ADEA-2EF1-4ECC-B9C0-834588EAD967}" srcOrd="0" destOrd="0" parTransId="{25641677-3710-4219-BC8F-31F06D1820CC}" sibTransId="{5C741AE2-1B55-4E2E-819D-AB99DBEDFA3A}"/>
    <dgm:cxn modelId="{A102BA60-3C7D-4867-8E34-3CA03D262EDD}" type="presOf" srcId="{4CF682D7-EF0D-488B-A5F5-939A71C4E5C9}" destId="{3F16F564-7C86-4700-AB3C-E33286CDC445}" srcOrd="0" destOrd="4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0C821077-78E8-455B-8904-D2EA70F832FE}" srcId="{DC19DF25-2C40-4B87-AD20-48AF10323ABE}" destId="{4CF682D7-EF0D-488B-A5F5-939A71C4E5C9}" srcOrd="4" destOrd="0" parTransId="{C053F5CE-34C2-49EC-B952-0A70BD017CE0}" sibTransId="{A427D2C0-43D1-401D-9713-C596337C6E45}"/>
    <dgm:cxn modelId="{71907DDC-16FF-4BB6-A4D4-C6D686540645}" type="presParOf" srcId="{0358E3C5-4748-4D9C-8F69-D0E5A6ACB744}" destId="{DA10C2F4-1797-4DAE-8C86-3FC06DEC393F}" srcOrd="0" destOrd="0" presId="urn:microsoft.com/office/officeart/2005/8/layout/hList1"/>
    <dgm:cxn modelId="{337B1B91-C508-4BD7-B796-9EF6C09B78D3}" type="presParOf" srcId="{DA10C2F4-1797-4DAE-8C86-3FC06DEC393F}" destId="{ADFD6ABF-FCAF-4B85-9A9B-BAFD8AD3BC54}" srcOrd="0" destOrd="0" presId="urn:microsoft.com/office/officeart/2005/8/layout/hList1"/>
    <dgm:cxn modelId="{1F2D3CAD-5564-4E80-A22D-31BD6976D746}" type="presParOf" srcId="{DA10C2F4-1797-4DAE-8C86-3FC06DEC393F}" destId="{28031670-B96E-4EF7-8426-D1A5977F2AE9}" srcOrd="1" destOrd="0" presId="urn:microsoft.com/office/officeart/2005/8/layout/hList1"/>
    <dgm:cxn modelId="{6A5B3A97-7DB5-4AFD-83D5-30C4F92837BA}" type="presParOf" srcId="{0358E3C5-4748-4D9C-8F69-D0E5A6ACB744}" destId="{015E84DA-2276-468B-A138-B26934C6C2DB}" srcOrd="1" destOrd="0" presId="urn:microsoft.com/office/officeart/2005/8/layout/hList1"/>
    <dgm:cxn modelId="{70CAB156-A1BB-4F51-8D0B-898B47A0031B}" type="presParOf" srcId="{0358E3C5-4748-4D9C-8F69-D0E5A6ACB744}" destId="{C55AD893-AA43-4300-9806-CCCACA419576}" srcOrd="2" destOrd="0" presId="urn:microsoft.com/office/officeart/2005/8/layout/hList1"/>
    <dgm:cxn modelId="{CCC5F067-4D92-4853-8E07-A05DE42DDA46}" type="presParOf" srcId="{C55AD893-AA43-4300-9806-CCCACA419576}" destId="{90B37C8B-C161-4678-A913-DA96D375EC7E}" srcOrd="0" destOrd="0" presId="urn:microsoft.com/office/officeart/2005/8/layout/hList1"/>
    <dgm:cxn modelId="{CA4F8B80-F6D3-4107-B508-D29DE7187DD8}" type="presParOf" srcId="{C55AD893-AA43-4300-9806-CCCACA419576}" destId="{3F16F564-7C86-4700-AB3C-E33286CDC44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6A27ADEA-2EF1-4ECC-B9C0-834588EAD96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641677-3710-4219-BC8F-31F06D1820CC}" type="parTrans" cxnId="{778C5854-798A-4528-9818-F1CF0B9A3F03}">
      <dgm:prSet/>
      <dgm:spPr/>
      <dgm:t>
        <a:bodyPr/>
        <a:lstStyle/>
        <a:p>
          <a:endParaRPr lang="uk-UA"/>
        </a:p>
      </dgm:t>
    </dgm:pt>
    <dgm:pt modelId="{5C741AE2-1B55-4E2E-819D-AB99DBEDFA3A}" type="sibTrans" cxnId="{778C5854-798A-4528-9818-F1CF0B9A3F03}">
      <dgm:prSet/>
      <dgm:spPr/>
      <dgm:t>
        <a:bodyPr/>
        <a:lstStyle/>
        <a:p>
          <a:endParaRPr lang="uk-UA"/>
        </a:p>
      </dgm:t>
    </dgm:pt>
    <dgm:pt modelId="{F0DFFA59-8473-4854-8381-32DEEECFA809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0FB7C2A-4F38-4EB7-BF79-35705237B39D}" type="sibTrans" cxnId="{7620F31A-5BBE-4208-9C93-038C0D1159EE}">
      <dgm:prSet/>
      <dgm:spPr/>
      <dgm:t>
        <a:bodyPr/>
        <a:lstStyle/>
        <a:p>
          <a:endParaRPr lang="uk-UA"/>
        </a:p>
      </dgm:t>
    </dgm:pt>
    <dgm:pt modelId="{BC3981D6-A2BD-4D6F-AEB0-C17A24902C24}" type="parTrans" cxnId="{7620F31A-5BBE-4208-9C93-038C0D1159EE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E95DEA52-6874-4C7D-8B63-3B406FEFCF3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Мацко, Г. Патент </a:t>
          </a:r>
          <a:r>
            <a:rPr lang="uk-UA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України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26933. Київ: Державне патентне відомство України.1999.</a:t>
          </a:r>
          <a:endParaRPr lang="uk-UA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BDCF80-EA1C-4C23-8750-660DB3BC473B}" type="parTrans" cxnId="{7AD7082F-6CFA-4048-B771-EF32F4F7E072}">
      <dgm:prSet/>
      <dgm:spPr/>
      <dgm:t>
        <a:bodyPr/>
        <a:lstStyle/>
        <a:p>
          <a:endParaRPr lang="uk-UA"/>
        </a:p>
      </dgm:t>
    </dgm:pt>
    <dgm:pt modelId="{981734B7-C3BA-4BC0-98BF-1CB157A5806B}" type="sibTrans" cxnId="{7AD7082F-6CFA-4048-B771-EF32F4F7E072}">
      <dgm:prSet/>
      <dgm:spPr/>
      <dgm:t>
        <a:bodyPr/>
        <a:lstStyle/>
        <a:p>
          <a:endParaRPr lang="uk-UA"/>
        </a:p>
      </dgm:t>
    </dgm:pt>
    <dgm:pt modelId="{1E95FA07-B9F8-46E6-BFEE-0533007D6C4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7550D9E-9406-4FA8-BF9F-98A173E0A18A}" type="parTrans" cxnId="{E689D48B-A3B1-4B38-BB9E-E6D378F64301}">
      <dgm:prSet/>
      <dgm:spPr/>
      <dgm:t>
        <a:bodyPr/>
        <a:lstStyle/>
        <a:p>
          <a:endParaRPr lang="uk-UA"/>
        </a:p>
      </dgm:t>
    </dgm:pt>
    <dgm:pt modelId="{8C57DAA7-951B-48E0-9C72-8C0322F24EBC}" type="sibTrans" cxnId="{E689D48B-A3B1-4B38-BB9E-E6D378F64301}">
      <dgm:prSet/>
      <dgm:spPr/>
      <dgm:t>
        <a:bodyPr/>
        <a:lstStyle/>
        <a:p>
          <a:endParaRPr lang="uk-UA"/>
        </a:p>
      </dgm:t>
    </dgm:pt>
    <dgm:pt modelId="{3A72410C-E84B-4F4D-9E2E-7B9092FDB1FA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Matsko, H. (1999). Patent 	Ukrainy 26933. Kiev: 	Derzhavne patentne 	vidomstvo Ukrainy [In 	Ukrainian].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42AF22-F93C-4249-A1B6-350918EA0AAC}" type="parTrans" cxnId="{49E0F953-165E-40A0-9915-2E6F2A5D467C}">
      <dgm:prSet/>
      <dgm:spPr/>
      <dgm:t>
        <a:bodyPr/>
        <a:lstStyle/>
        <a:p>
          <a:endParaRPr lang="uk-UA"/>
        </a:p>
      </dgm:t>
    </dgm:pt>
    <dgm:pt modelId="{666234C0-AD73-4854-B18A-4ADECC987302}" type="sibTrans" cxnId="{49E0F953-165E-40A0-9915-2E6F2A5D467C}">
      <dgm:prSet/>
      <dgm:spPr/>
      <dgm:t>
        <a:bodyPr/>
        <a:lstStyle/>
        <a:p>
          <a:endParaRPr lang="uk-UA"/>
        </a:p>
      </dgm:t>
    </dgm:pt>
    <dgm:pt modelId="{6708A5B5-17AD-4D72-B3ED-6D59AE729882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80250F6-A1BF-4348-8638-17D2B1F96B7D}" type="parTrans" cxnId="{9D3A17D4-18A0-4B4D-AE58-08C1651CBD12}">
      <dgm:prSet/>
      <dgm:spPr/>
      <dgm:t>
        <a:bodyPr/>
        <a:lstStyle/>
        <a:p>
          <a:endParaRPr lang="uk-UA"/>
        </a:p>
      </dgm:t>
    </dgm:pt>
    <dgm:pt modelId="{95BA0E1F-86FC-45B9-BA36-6CFCF06C2E0E}" type="sibTrans" cxnId="{9D3A17D4-18A0-4B4D-AE58-08C1651CBD12}">
      <dgm:prSet/>
      <dgm:spPr/>
      <dgm:t>
        <a:bodyPr/>
        <a:lstStyle/>
        <a:p>
          <a:endParaRPr lang="uk-UA"/>
        </a:p>
      </dgm:t>
    </dgm:pt>
    <dgm:pt modelId="{62D66A71-D15A-4816-A6D0-A9879C9B641C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A1EB551-4BE9-400D-89D6-FC2DFC074092}" type="pres">
      <dgm:prSet presAssocID="{690B0414-5992-40D2-9CDB-1ECC708D3E3A}" presName="composite" presStyleCnt="0"/>
      <dgm:spPr/>
    </dgm:pt>
    <dgm:pt modelId="{F9BB3B16-D7D8-4F92-AB6E-DABD4FFBB3C8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873CD25-272C-482C-8F01-77AB2310021A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5116819-93F0-4231-9A65-31980E0857A6}" type="pres">
      <dgm:prSet presAssocID="{2D11DF47-CEF0-454D-8F07-4F02E1968C16}" presName="space" presStyleCnt="0"/>
      <dgm:spPr/>
    </dgm:pt>
    <dgm:pt modelId="{B7E57C97-77CF-4594-A3A5-5403244B44D2}" type="pres">
      <dgm:prSet presAssocID="{DC19DF25-2C40-4B87-AD20-48AF10323ABE}" presName="composite" presStyleCnt="0"/>
      <dgm:spPr/>
    </dgm:pt>
    <dgm:pt modelId="{7E6E7D2A-D498-420A-9DF3-CE0E3DB8D788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3E6EA96-CA70-4062-BEBD-0E9D2532BF09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AD7082F-6CFA-4048-B771-EF32F4F7E072}" srcId="{690B0414-5992-40D2-9CDB-1ECC708D3E3A}" destId="{E95DEA52-6874-4C7D-8B63-3B406FEFCF35}" srcOrd="3" destOrd="0" parTransId="{25BDCF80-EA1C-4C23-8750-660DB3BC473B}" sibTransId="{981734B7-C3BA-4BC0-98BF-1CB157A5806B}"/>
    <dgm:cxn modelId="{7620F31A-5BBE-4208-9C93-038C0D1159EE}" srcId="{690B0414-5992-40D2-9CDB-1ECC708D3E3A}" destId="{F0DFFA59-8473-4854-8381-32DEEECFA809}" srcOrd="1" destOrd="0" parTransId="{BC3981D6-A2BD-4D6F-AEB0-C17A24902C24}" sibTransId="{30FB7C2A-4F38-4EB7-BF79-35705237B39D}"/>
    <dgm:cxn modelId="{679BAA65-B2E4-45A7-B7FF-58613ADB3003}" type="presOf" srcId="{6708A5B5-17AD-4D72-B3ED-6D59AE729882}" destId="{73E6EA96-CA70-4062-BEBD-0E9D2532BF09}" srcOrd="0" destOrd="2" presId="urn:microsoft.com/office/officeart/2005/8/layout/hList1"/>
    <dgm:cxn modelId="{AF1AF67C-175A-41B8-A3D5-2A0BB92AED8B}" type="presOf" srcId="{1E95FA07-B9F8-46E6-BFEE-0533007D6C4E}" destId="{7873CD25-272C-482C-8F01-77AB2310021A}" srcOrd="0" destOrd="2" presId="urn:microsoft.com/office/officeart/2005/8/layout/hList1"/>
    <dgm:cxn modelId="{6D0C4953-3207-4D97-B334-6E0E05F240DC}" type="presOf" srcId="{6A27ADEA-2EF1-4ECC-B9C0-834588EAD967}" destId="{73E6EA96-CA70-4062-BEBD-0E9D2532BF09}" srcOrd="0" destOrd="0" presId="urn:microsoft.com/office/officeart/2005/8/layout/hList1"/>
    <dgm:cxn modelId="{9D3A17D4-18A0-4B4D-AE58-08C1651CBD12}" srcId="{DC19DF25-2C40-4B87-AD20-48AF10323ABE}" destId="{6708A5B5-17AD-4D72-B3ED-6D59AE729882}" srcOrd="2" destOrd="0" parTransId="{C80250F6-A1BF-4348-8638-17D2B1F96B7D}" sibTransId="{95BA0E1F-86FC-45B9-BA36-6CFCF06C2E0E}"/>
    <dgm:cxn modelId="{44559358-75FA-4B6E-8224-CA866D0E518B}" type="presOf" srcId="{65C97021-BD04-4DF4-902F-CA7B4960ADAE}" destId="{7873CD25-272C-482C-8F01-77AB2310021A}" srcOrd="0" destOrd="0" presId="urn:microsoft.com/office/officeart/2005/8/layout/hList1"/>
    <dgm:cxn modelId="{9CA70D04-60C3-48F5-ACFE-D87CD4638C42}" srcId="{690B0414-5992-40D2-9CDB-1ECC708D3E3A}" destId="{65C97021-BD04-4DF4-902F-CA7B4960ADAE}" srcOrd="0" destOrd="0" parTransId="{B189E1BD-8026-4264-A092-76A67E05173A}" sibTransId="{2D4C16D3-D30C-4F6B-8516-BC992BCB0AA7}"/>
    <dgm:cxn modelId="{7A3FD57B-2653-46A4-BB22-49A0C2B4C9D3}" type="presOf" srcId="{690B0414-5992-40D2-9CDB-1ECC708D3E3A}" destId="{F9BB3B16-D7D8-4F92-AB6E-DABD4FFBB3C8}" srcOrd="0" destOrd="0" presId="urn:microsoft.com/office/officeart/2005/8/layout/hList1"/>
    <dgm:cxn modelId="{91FCF082-8FB3-4DFF-8997-81ED92F12E7B}" type="presOf" srcId="{E95DEA52-6874-4C7D-8B63-3B406FEFCF35}" destId="{7873CD25-272C-482C-8F01-77AB2310021A}" srcOrd="0" destOrd="3" presId="urn:microsoft.com/office/officeart/2005/8/layout/hList1"/>
    <dgm:cxn modelId="{E689D48B-A3B1-4B38-BB9E-E6D378F64301}" srcId="{690B0414-5992-40D2-9CDB-1ECC708D3E3A}" destId="{1E95FA07-B9F8-46E6-BFEE-0533007D6C4E}" srcOrd="2" destOrd="0" parTransId="{07550D9E-9406-4FA8-BF9F-98A173E0A18A}" sibTransId="{8C57DAA7-951B-48E0-9C72-8C0322F24EBC}"/>
    <dgm:cxn modelId="{C6411C7D-6C22-4F56-98C2-317CB2C1FD9C}" type="presOf" srcId="{3A72410C-E84B-4F4D-9E2E-7B9092FDB1FA}" destId="{73E6EA96-CA70-4062-BEBD-0E9D2532BF09}" srcOrd="0" destOrd="3" presId="urn:microsoft.com/office/officeart/2005/8/layout/hList1"/>
    <dgm:cxn modelId="{49E0F953-165E-40A0-9915-2E6F2A5D467C}" srcId="{DC19DF25-2C40-4B87-AD20-48AF10323ABE}" destId="{3A72410C-E84B-4F4D-9E2E-7B9092FDB1FA}" srcOrd="3" destOrd="0" parTransId="{4842AF22-F93C-4249-A1B6-350918EA0AAC}" sibTransId="{666234C0-AD73-4854-B18A-4ADECC987302}"/>
    <dgm:cxn modelId="{85C5CC87-FB66-4A1E-8B0B-78A04278D5E9}" type="presOf" srcId="{F0DFFA59-8473-4854-8381-32DEEECFA809}" destId="{7873CD25-272C-482C-8F01-77AB2310021A}" srcOrd="0" destOrd="1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22074305-A343-4E75-8F9A-43B6A94E87A8}" type="presOf" srcId="{DC19DF25-2C40-4B87-AD20-48AF10323ABE}" destId="{7E6E7D2A-D498-420A-9DF3-CE0E3DB8D788}" srcOrd="0" destOrd="0" presId="urn:microsoft.com/office/officeart/2005/8/layout/hList1"/>
    <dgm:cxn modelId="{0AEE8E8E-E0E0-41F5-BA9F-25A4E27B58D5}" type="presOf" srcId="{F0BF256F-9AC7-4E6F-8D90-5683085198DB}" destId="{62D66A71-D15A-4816-A6D0-A9879C9B641C}" srcOrd="0" destOrd="0" presId="urn:microsoft.com/office/officeart/2005/8/layout/hList1"/>
    <dgm:cxn modelId="{778C5854-798A-4528-9818-F1CF0B9A3F03}" srcId="{DC19DF25-2C40-4B87-AD20-48AF10323ABE}" destId="{6A27ADEA-2EF1-4ECC-B9C0-834588EAD967}" srcOrd="0" destOrd="0" parTransId="{25641677-3710-4219-BC8F-31F06D1820CC}" sibTransId="{5C741AE2-1B55-4E2E-819D-AB99DBEDFA3A}"/>
    <dgm:cxn modelId="{DFCEDCF5-BC6F-4020-A9DF-CCC6965E9FB6}" type="presOf" srcId="{4CF4433C-B199-4E86-B828-5D9C3141F1FB}" destId="{73E6EA96-CA70-4062-BEBD-0E9D2532BF09}" srcOrd="0" destOrd="1" presId="urn:microsoft.com/office/officeart/2005/8/layout/hList1"/>
    <dgm:cxn modelId="{A17259DE-CADF-4B3C-B486-7C5F0C074F95}" srcId="{DC19DF25-2C40-4B87-AD20-48AF10323ABE}" destId="{4CF4433C-B199-4E86-B828-5D9C3141F1FB}" srcOrd="1" destOrd="0" parTransId="{A914D9F2-321F-4BBE-843D-32C2677A14B3}" sibTransId="{A65001A1-AC66-426F-BEF0-A21127185347}"/>
    <dgm:cxn modelId="{9271182B-D3BD-4154-9279-81F36DAB19CD}" type="presParOf" srcId="{62D66A71-D15A-4816-A6D0-A9879C9B641C}" destId="{2A1EB551-4BE9-400D-89D6-FC2DFC074092}" srcOrd="0" destOrd="0" presId="urn:microsoft.com/office/officeart/2005/8/layout/hList1"/>
    <dgm:cxn modelId="{1AACD0CF-A663-4C29-ABAC-8730B763398F}" type="presParOf" srcId="{2A1EB551-4BE9-400D-89D6-FC2DFC074092}" destId="{F9BB3B16-D7D8-4F92-AB6E-DABD4FFBB3C8}" srcOrd="0" destOrd="0" presId="urn:microsoft.com/office/officeart/2005/8/layout/hList1"/>
    <dgm:cxn modelId="{CA0CE65C-344B-4C41-8DD0-A1C601076A00}" type="presParOf" srcId="{2A1EB551-4BE9-400D-89D6-FC2DFC074092}" destId="{7873CD25-272C-482C-8F01-77AB2310021A}" srcOrd="1" destOrd="0" presId="urn:microsoft.com/office/officeart/2005/8/layout/hList1"/>
    <dgm:cxn modelId="{D73D01C4-287B-4C20-9E56-901202AB7840}" type="presParOf" srcId="{62D66A71-D15A-4816-A6D0-A9879C9B641C}" destId="{95116819-93F0-4231-9A65-31980E0857A6}" srcOrd="1" destOrd="0" presId="urn:microsoft.com/office/officeart/2005/8/layout/hList1"/>
    <dgm:cxn modelId="{2FD8ACC5-E44A-4626-9A42-3B93710A8955}" type="presParOf" srcId="{62D66A71-D15A-4816-A6D0-A9879C9B641C}" destId="{B7E57C97-77CF-4594-A3A5-5403244B44D2}" srcOrd="2" destOrd="0" presId="urn:microsoft.com/office/officeart/2005/8/layout/hList1"/>
    <dgm:cxn modelId="{D2ED95F3-134A-49A2-BA64-C66E31DDC45A}" type="presParOf" srcId="{B7E57C97-77CF-4594-A3A5-5403244B44D2}" destId="{7E6E7D2A-D498-420A-9DF3-CE0E3DB8D788}" srcOrd="0" destOrd="0" presId="urn:microsoft.com/office/officeart/2005/8/layout/hList1"/>
    <dgm:cxn modelId="{63651BFF-D127-4032-9607-77022F40DC2C}" type="presParOf" srcId="{B7E57C97-77CF-4594-A3A5-5403244B44D2}" destId="{73E6EA96-CA70-4062-BEBD-0E9D2532BF0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4CF4433C-B199-4E86-B828-5D9C3141F1F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14D9F2-321F-4BBE-843D-32C2677A14B3}" type="parTrans" cxnId="{A17259DE-CADF-4B3C-B486-7C5F0C074F95}">
      <dgm:prSet/>
      <dgm:spPr/>
      <dgm:t>
        <a:bodyPr/>
        <a:lstStyle/>
        <a:p>
          <a:endParaRPr lang="uk-UA"/>
        </a:p>
      </dgm:t>
    </dgm:pt>
    <dgm:pt modelId="{A65001A1-AC66-426F-BEF0-A21127185347}" type="sibTrans" cxnId="{A17259DE-CADF-4B3C-B486-7C5F0C074F95}">
      <dgm:prSet/>
      <dgm:spPr/>
      <dgm:t>
        <a:bodyPr/>
        <a:lstStyle/>
        <a:p>
          <a:endParaRPr lang="uk-UA"/>
        </a:p>
      </dgm:t>
    </dgm:pt>
    <dgm:pt modelId="{6A27ADEA-2EF1-4ECC-B9C0-834588EAD96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641677-3710-4219-BC8F-31F06D1820CC}" type="parTrans" cxnId="{778C5854-798A-4528-9818-F1CF0B9A3F03}">
      <dgm:prSet/>
      <dgm:spPr/>
      <dgm:t>
        <a:bodyPr/>
        <a:lstStyle/>
        <a:p>
          <a:endParaRPr lang="uk-UA"/>
        </a:p>
      </dgm:t>
    </dgm:pt>
    <dgm:pt modelId="{5C741AE2-1B55-4E2E-819D-AB99DBEDFA3A}" type="sibTrans" cxnId="{778C5854-798A-4528-9818-F1CF0B9A3F03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BD349EED-F723-44B7-BA64-3A846DB53B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3362B2-10F4-407C-A4A8-8ADA47E78B26}" type="parTrans" cxnId="{43BD2F75-8912-4270-BD34-B7ECDD763885}">
      <dgm:prSet/>
      <dgm:spPr/>
      <dgm:t>
        <a:bodyPr/>
        <a:lstStyle/>
        <a:p>
          <a:endParaRPr lang="uk-UA"/>
        </a:p>
      </dgm:t>
    </dgm:pt>
    <dgm:pt modelId="{FDC0AC68-5677-4421-87CC-1847FCB6FB82}" type="sibTrans" cxnId="{43BD2F75-8912-4270-BD34-B7ECDD763885}">
      <dgm:prSet/>
      <dgm:spPr/>
      <dgm:t>
        <a:bodyPr/>
        <a:lstStyle/>
        <a:p>
          <a:endParaRPr lang="uk-UA"/>
        </a:p>
      </dgm:t>
    </dgm:pt>
    <dgm:pt modelId="{DAF2740E-9EB3-48F4-B5AC-94DFA378A16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Гетьман, А.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П., Лозо, В.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І.  </a:t>
          </a:r>
          <a:r>
            <a:rPr lang="ru-RU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Державно-правові</a:t>
          </a:r>
          <a:r>
            <a:rPr lang="en-US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проблеми подолання екологічної кризи в </a:t>
          </a:r>
          <a:r>
            <a:rPr lang="uk-UA" sz="180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епоху глобалізації. </a:t>
          </a:r>
          <a:r>
            <a:rPr lang="uk-UA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Проблеми законності.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2013. 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Вип. 123. С. 65–77. 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8F2607-918C-4EFE-A029-E31BE4CE7C9D}" type="parTrans" cxnId="{632787E0-2F06-48AC-9C7A-2EB4CA2D4927}">
      <dgm:prSet/>
      <dgm:spPr/>
      <dgm:t>
        <a:bodyPr/>
        <a:lstStyle/>
        <a:p>
          <a:endParaRPr lang="uk-UA"/>
        </a:p>
      </dgm:t>
    </dgm:pt>
    <dgm:pt modelId="{73058FE1-0328-47EB-A787-231481AFEF6A}" type="sibTrans" cxnId="{632787E0-2F06-48AC-9C7A-2EB4CA2D4927}">
      <dgm:prSet/>
      <dgm:spPr/>
      <dgm:t>
        <a:bodyPr/>
        <a:lstStyle/>
        <a:p>
          <a:endParaRPr lang="uk-UA"/>
        </a:p>
      </dgm:t>
    </dgm:pt>
    <dgm:pt modelId="{DFEBCF9C-6C1E-4B27-9C64-8110A1A4699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Getman, A. P., Lozo, V. I. (2013).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Derzhavnopravovi problemy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podolannia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kolohichnoi kryzy v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epokhu hlobalizatsii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[Some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state-legal problems of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overcoming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environmental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crisis in globalisation era].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	</a:t>
          </a:r>
          <a:r>
            <a:rPr lang="en-US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Problems of Legality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123, 65–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77 [In Ukrainian].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CC5762A-6F17-4DD5-B367-271B543D18D7}" type="parTrans" cxnId="{23FDBB54-33FD-4E01-8FA8-92B2BC75BE77}">
      <dgm:prSet/>
      <dgm:spPr/>
      <dgm:t>
        <a:bodyPr/>
        <a:lstStyle/>
        <a:p>
          <a:endParaRPr lang="uk-UA"/>
        </a:p>
      </dgm:t>
    </dgm:pt>
    <dgm:pt modelId="{BC9CFB33-6124-4E9D-8F2B-9C8F4E808880}" type="sibTrans" cxnId="{23FDBB54-33FD-4E01-8FA8-92B2BC75BE77}">
      <dgm:prSet/>
      <dgm:spPr/>
      <dgm:t>
        <a:bodyPr/>
        <a:lstStyle/>
        <a:p>
          <a:endParaRPr lang="uk-UA"/>
        </a:p>
      </dgm:t>
    </dgm:pt>
    <dgm:pt modelId="{797BBB35-D4CF-4252-B6D8-4AB99BB5141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EA1252E-BC28-41A8-8E33-42BE4FF0CFF6}" type="parTrans" cxnId="{53C5C0BB-BD70-4D3C-8EA5-4A7C2853BC2B}">
      <dgm:prSet/>
      <dgm:spPr/>
      <dgm:t>
        <a:bodyPr/>
        <a:lstStyle/>
        <a:p>
          <a:endParaRPr lang="uk-UA"/>
        </a:p>
      </dgm:t>
    </dgm:pt>
    <dgm:pt modelId="{CE47E905-1529-4530-B711-922A37507075}" type="sibTrans" cxnId="{53C5C0BB-BD70-4D3C-8EA5-4A7C2853BC2B}">
      <dgm:prSet/>
      <dgm:spPr/>
      <dgm:t>
        <a:bodyPr/>
        <a:lstStyle/>
        <a:p>
          <a:endParaRPr lang="uk-UA"/>
        </a:p>
      </dgm:t>
    </dgm:pt>
    <dgm:pt modelId="{A6D3CAC7-748A-445D-8449-3F9BA63A66D3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84201C9-55A8-4B88-BB87-17C0F3385350}" type="pres">
      <dgm:prSet presAssocID="{690B0414-5992-40D2-9CDB-1ECC708D3E3A}" presName="composite" presStyleCnt="0"/>
      <dgm:spPr/>
    </dgm:pt>
    <dgm:pt modelId="{47761EEF-218F-46AA-8ADA-8CC20C8C7BBA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AA6833C-CDF8-450D-AFF0-D5D03BAF23D7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F2391A8-3BFC-4F7D-8E1A-E20165CE271B}" type="pres">
      <dgm:prSet presAssocID="{2D11DF47-CEF0-454D-8F07-4F02E1968C16}" presName="space" presStyleCnt="0"/>
      <dgm:spPr/>
    </dgm:pt>
    <dgm:pt modelId="{87E86F8F-0C06-45DD-8107-7A1FB8DD2D45}" type="pres">
      <dgm:prSet presAssocID="{DC19DF25-2C40-4B87-AD20-48AF10323ABE}" presName="composite" presStyleCnt="0"/>
      <dgm:spPr/>
    </dgm:pt>
    <dgm:pt modelId="{7F8BD26B-577E-4298-AD9F-4E0CE34E30F3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AFB92C6-97A2-46FE-A944-817156B74399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1" destOrd="0" parTransId="{B189E1BD-8026-4264-A092-76A67E05173A}" sibTransId="{2D4C16D3-D30C-4F6B-8516-BC992BCB0AA7}"/>
    <dgm:cxn modelId="{8C5966C3-2FE3-4E64-962F-EF0B07CF447F}" type="presOf" srcId="{4CF4433C-B199-4E86-B828-5D9C3141F1FB}" destId="{CAFB92C6-97A2-46FE-A944-817156B74399}" srcOrd="0" destOrd="1" presId="urn:microsoft.com/office/officeart/2005/8/layout/hList1"/>
    <dgm:cxn modelId="{06364740-7226-4FF3-A505-74D3A4635DE9}" type="presOf" srcId="{DFEBCF9C-6C1E-4B27-9C64-8110A1A46996}" destId="{CAFB92C6-97A2-46FE-A944-817156B74399}" srcOrd="0" destOrd="2" presId="urn:microsoft.com/office/officeart/2005/8/layout/hList1"/>
    <dgm:cxn modelId="{0A24B1A7-61BB-45BC-86EB-64B994C34697}" type="presOf" srcId="{BD349EED-F723-44B7-BA64-3A846DB53B25}" destId="{0AA6833C-CDF8-450D-AFF0-D5D03BAF23D7}" srcOrd="0" destOrd="0" presId="urn:microsoft.com/office/officeart/2005/8/layout/hList1"/>
    <dgm:cxn modelId="{632787E0-2F06-48AC-9C7A-2EB4CA2D4927}" srcId="{690B0414-5992-40D2-9CDB-1ECC708D3E3A}" destId="{DAF2740E-9EB3-48F4-B5AC-94DFA378A16F}" srcOrd="3" destOrd="0" parTransId="{E78F2607-918C-4EFE-A029-E31BE4CE7C9D}" sibTransId="{73058FE1-0328-47EB-A787-231481AFEF6A}"/>
    <dgm:cxn modelId="{7C6D6374-DF73-4FD2-8512-353CB03B835A}" type="presOf" srcId="{65C97021-BD04-4DF4-902F-CA7B4960ADAE}" destId="{0AA6833C-CDF8-450D-AFF0-D5D03BAF23D7}" srcOrd="0" destOrd="1" presId="urn:microsoft.com/office/officeart/2005/8/layout/hList1"/>
    <dgm:cxn modelId="{204DE9FA-E1EA-40B3-81D1-A1FD2F8F1A85}" type="presOf" srcId="{6A27ADEA-2EF1-4ECC-B9C0-834588EAD967}" destId="{CAFB92C6-97A2-46FE-A944-817156B74399}" srcOrd="0" destOrd="0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23FDBB54-33FD-4E01-8FA8-92B2BC75BE77}" srcId="{DC19DF25-2C40-4B87-AD20-48AF10323ABE}" destId="{DFEBCF9C-6C1E-4B27-9C64-8110A1A46996}" srcOrd="2" destOrd="0" parTransId="{6CC5762A-6F17-4DD5-B367-271B543D18D7}" sibTransId="{BC9CFB33-6124-4E9D-8F2B-9C8F4E808880}"/>
    <dgm:cxn modelId="{53C5C0BB-BD70-4D3C-8EA5-4A7C2853BC2B}" srcId="{690B0414-5992-40D2-9CDB-1ECC708D3E3A}" destId="{797BBB35-D4CF-4252-B6D8-4AB99BB51414}" srcOrd="2" destOrd="0" parTransId="{3EA1252E-BC28-41A8-8E33-42BE4FF0CFF6}" sibTransId="{CE47E905-1529-4530-B711-922A37507075}"/>
    <dgm:cxn modelId="{43BD2F75-8912-4270-BD34-B7ECDD763885}" srcId="{690B0414-5992-40D2-9CDB-1ECC708D3E3A}" destId="{BD349EED-F723-44B7-BA64-3A846DB53B25}" srcOrd="0" destOrd="0" parTransId="{263362B2-10F4-407C-A4A8-8ADA47E78B26}" sibTransId="{FDC0AC68-5677-4421-87CC-1847FCB6FB82}"/>
    <dgm:cxn modelId="{EAF335AF-A051-40E9-9C44-4BDA906AB27B}" type="presOf" srcId="{DC19DF25-2C40-4B87-AD20-48AF10323ABE}" destId="{7F8BD26B-577E-4298-AD9F-4E0CE34E30F3}" srcOrd="0" destOrd="0" presId="urn:microsoft.com/office/officeart/2005/8/layout/hList1"/>
    <dgm:cxn modelId="{A17259DE-CADF-4B3C-B486-7C5F0C074F95}" srcId="{DC19DF25-2C40-4B87-AD20-48AF10323ABE}" destId="{4CF4433C-B199-4E86-B828-5D9C3141F1FB}" srcOrd="1" destOrd="0" parTransId="{A914D9F2-321F-4BBE-843D-32C2677A14B3}" sibTransId="{A65001A1-AC66-426F-BEF0-A21127185347}"/>
    <dgm:cxn modelId="{778C5854-798A-4528-9818-F1CF0B9A3F03}" srcId="{DC19DF25-2C40-4B87-AD20-48AF10323ABE}" destId="{6A27ADEA-2EF1-4ECC-B9C0-834588EAD967}" srcOrd="0" destOrd="0" parTransId="{25641677-3710-4219-BC8F-31F06D1820CC}" sibTransId="{5C741AE2-1B55-4E2E-819D-AB99DBEDFA3A}"/>
    <dgm:cxn modelId="{4CFD3FBA-5EE9-4DF9-8ED0-D2FF7E4C447B}" type="presOf" srcId="{F0BF256F-9AC7-4E6F-8D90-5683085198DB}" destId="{A6D3CAC7-748A-445D-8449-3F9BA63A66D3}" srcOrd="0" destOrd="0" presId="urn:microsoft.com/office/officeart/2005/8/layout/hList1"/>
    <dgm:cxn modelId="{F7CAFBF2-458F-47EE-9C95-F319A03AFABA}" type="presOf" srcId="{690B0414-5992-40D2-9CDB-1ECC708D3E3A}" destId="{47761EEF-218F-46AA-8ADA-8CC20C8C7BBA}" srcOrd="0" destOrd="0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208DD84A-2F3B-4CD6-9B39-95D66D63F685}" type="presOf" srcId="{DAF2740E-9EB3-48F4-B5AC-94DFA378A16F}" destId="{0AA6833C-CDF8-450D-AFF0-D5D03BAF23D7}" srcOrd="0" destOrd="3" presId="urn:microsoft.com/office/officeart/2005/8/layout/hList1"/>
    <dgm:cxn modelId="{11064D5C-0933-4A3E-84F4-4BCDC4DF4FBD}" type="presOf" srcId="{797BBB35-D4CF-4252-B6D8-4AB99BB51414}" destId="{0AA6833C-CDF8-450D-AFF0-D5D03BAF23D7}" srcOrd="0" destOrd="2" presId="urn:microsoft.com/office/officeart/2005/8/layout/hList1"/>
    <dgm:cxn modelId="{60C1CB8A-0999-4089-8ADE-CAB863DEE042}" type="presParOf" srcId="{A6D3CAC7-748A-445D-8449-3F9BA63A66D3}" destId="{F84201C9-55A8-4B88-BB87-17C0F3385350}" srcOrd="0" destOrd="0" presId="urn:microsoft.com/office/officeart/2005/8/layout/hList1"/>
    <dgm:cxn modelId="{1FDF80C2-E199-429B-9FA1-19259B258934}" type="presParOf" srcId="{F84201C9-55A8-4B88-BB87-17C0F3385350}" destId="{47761EEF-218F-46AA-8ADA-8CC20C8C7BBA}" srcOrd="0" destOrd="0" presId="urn:microsoft.com/office/officeart/2005/8/layout/hList1"/>
    <dgm:cxn modelId="{D23A22DD-3CAA-48BF-8FB5-78EBD2E5DB60}" type="presParOf" srcId="{F84201C9-55A8-4B88-BB87-17C0F3385350}" destId="{0AA6833C-CDF8-450D-AFF0-D5D03BAF23D7}" srcOrd="1" destOrd="0" presId="urn:microsoft.com/office/officeart/2005/8/layout/hList1"/>
    <dgm:cxn modelId="{920C5BEA-3888-46B8-9200-FC72ED5313FD}" type="presParOf" srcId="{A6D3CAC7-748A-445D-8449-3F9BA63A66D3}" destId="{8F2391A8-3BFC-4F7D-8E1A-E20165CE271B}" srcOrd="1" destOrd="0" presId="urn:microsoft.com/office/officeart/2005/8/layout/hList1"/>
    <dgm:cxn modelId="{250BECAF-6511-46A6-9D77-DC9AF4986F0F}" type="presParOf" srcId="{A6D3CAC7-748A-445D-8449-3F9BA63A66D3}" destId="{87E86F8F-0C06-45DD-8107-7A1FB8DD2D45}" srcOrd="2" destOrd="0" presId="urn:microsoft.com/office/officeart/2005/8/layout/hList1"/>
    <dgm:cxn modelId="{296FB90D-9CA6-4224-B1F5-26FBC366FA69}" type="presParOf" srcId="{87E86F8F-0C06-45DD-8107-7A1FB8DD2D45}" destId="{7F8BD26B-577E-4298-AD9F-4E0CE34E30F3}" srcOrd="0" destOrd="0" presId="urn:microsoft.com/office/officeart/2005/8/layout/hList1"/>
    <dgm:cxn modelId="{0886B204-019A-4625-BE97-B617EBAF0997}" type="presParOf" srcId="{87E86F8F-0C06-45DD-8107-7A1FB8DD2D45}" destId="{CAFB92C6-97A2-46FE-A944-817156B74399}" srcOrd="1" destOrd="0" presId="urn:microsoft.com/office/officeart/2005/8/layout/hList1"/>
  </dgm:cxnLst>
  <dgm:bg/>
  <dgm:whole>
    <a:ln>
      <a:solidFill>
        <a:schemeClr val="accent6">
          <a:lumMod val="40000"/>
          <a:lumOff val="6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A27ADEA-2EF1-4ECC-B9C0-834588EAD96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641677-3710-4219-BC8F-31F06D1820CC}" type="parTrans" cxnId="{778C5854-798A-4528-9818-F1CF0B9A3F03}">
      <dgm:prSet/>
      <dgm:spPr/>
      <dgm:t>
        <a:bodyPr/>
        <a:lstStyle/>
        <a:p>
          <a:endParaRPr lang="uk-UA"/>
        </a:p>
      </dgm:t>
    </dgm:pt>
    <dgm:pt modelId="{5C741AE2-1B55-4E2E-819D-AB99DBEDFA3A}" type="sibTrans" cxnId="{778C5854-798A-4528-9818-F1CF0B9A3F03}">
      <dgm:prSet/>
      <dgm:spPr/>
      <dgm:t>
        <a:bodyPr/>
        <a:lstStyle/>
        <a:p>
          <a:endParaRPr lang="uk-UA"/>
        </a:p>
      </dgm:t>
    </dgm:pt>
    <dgm:pt modelId="{BD349EED-F723-44B7-BA64-3A846DB53B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3362B2-10F4-407C-A4A8-8ADA47E78B26}" type="parTrans" cxnId="{43BD2F75-8912-4270-BD34-B7ECDD763885}">
      <dgm:prSet/>
      <dgm:spPr/>
      <dgm:t>
        <a:bodyPr/>
        <a:lstStyle/>
        <a:p>
          <a:endParaRPr lang="uk-UA"/>
        </a:p>
      </dgm:t>
    </dgm:pt>
    <dgm:pt modelId="{FDC0AC68-5677-4421-87CC-1847FCB6FB82}" type="sibTrans" cxnId="{43BD2F75-8912-4270-BD34-B7ECDD763885}">
      <dgm:prSet/>
      <dgm:spPr/>
      <dgm:t>
        <a:bodyPr/>
        <a:lstStyle/>
        <a:p>
          <a:endParaRPr lang="uk-UA"/>
        </a:p>
      </dgm:t>
    </dgm:pt>
    <dgm:pt modelId="{FBE8BF5E-4C5B-468C-A626-5E0590DE115D}">
      <dgm:prSet custT="1"/>
      <dgm:spPr/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AD5C06-2980-4EAC-8B52-4349935EC073}" type="parTrans" cxnId="{C8D82E1C-5123-4AA2-BF65-A702084098DE}">
      <dgm:prSet/>
      <dgm:spPr/>
      <dgm:t>
        <a:bodyPr/>
        <a:lstStyle/>
        <a:p>
          <a:endParaRPr lang="uk-UA"/>
        </a:p>
      </dgm:t>
    </dgm:pt>
    <dgm:pt modelId="{F9013687-9270-4736-910C-FC28B0EE78BD}" type="sibTrans" cxnId="{C8D82E1C-5123-4AA2-BF65-A702084098DE}">
      <dgm:prSet/>
      <dgm:spPr/>
      <dgm:t>
        <a:bodyPr/>
        <a:lstStyle/>
        <a:p>
          <a:endParaRPr lang="uk-UA"/>
        </a:p>
      </dgm:t>
    </dgm:pt>
    <dgm:pt modelId="{3070257B-41C3-4C23-AE15-40979DC235D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5014999-C200-4979-B697-37302A195AF8}" type="parTrans" cxnId="{A9E11454-E017-40E7-852B-216AF78CFAE9}">
      <dgm:prSet/>
      <dgm:spPr/>
      <dgm:t>
        <a:bodyPr/>
        <a:lstStyle/>
        <a:p>
          <a:endParaRPr lang="uk-UA"/>
        </a:p>
      </dgm:t>
    </dgm:pt>
    <dgm:pt modelId="{7F006C73-A55F-4147-9B79-256D76E7CF4D}" type="sibTrans" cxnId="{A9E11454-E017-40E7-852B-216AF78CFAE9}">
      <dgm:prSet/>
      <dgm:spPr/>
      <dgm:t>
        <a:bodyPr/>
        <a:lstStyle/>
        <a:p>
          <a:endParaRPr lang="uk-UA"/>
        </a:p>
      </dgm:t>
    </dgm:pt>
    <dgm:pt modelId="{6F407D27-A904-48D8-8E12-41809B89B53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Соловяненко, Д. Політика індексації видань у наукометричних базах даних WebofScience та SciVerseScopus. </a:t>
          </a:r>
          <a:r>
            <a:rPr lang="uk-UA" sz="1600" i="1" dirty="0" smtClean="0">
              <a:latin typeface="Times New Roman" pitchFamily="18" charset="0"/>
              <a:cs typeface="Times New Roman" pitchFamily="18" charset="0"/>
            </a:rPr>
            <a:t>Бібліотечний вісник.</a:t>
          </a:r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 2012. № 1. С. 6–21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F888F66-737D-4809-AA46-A4E033373E4A}" type="parTrans" cxnId="{F45981EC-B88C-4462-99A2-32AAF8BBABBB}">
      <dgm:prSet/>
      <dgm:spPr/>
      <dgm:t>
        <a:bodyPr/>
        <a:lstStyle/>
        <a:p>
          <a:endParaRPr lang="uk-UA"/>
        </a:p>
      </dgm:t>
    </dgm:pt>
    <dgm:pt modelId="{5B11897B-0C9D-47DA-89CE-09ED5B1D7F5B}" type="sibTrans" cxnId="{F45981EC-B88C-4462-99A2-32AAF8BBABBB}">
      <dgm:prSet/>
      <dgm:spPr/>
      <dgm:t>
        <a:bodyPr/>
        <a:lstStyle/>
        <a:p>
          <a:endParaRPr lang="uk-UA"/>
        </a:p>
      </dgm:t>
    </dgm:pt>
    <dgm:pt modelId="{D583B18B-EE8A-48F3-B08B-E1277FF0700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333D731-3AB5-4BC3-BCE1-0FDFD64F2F4D}" type="parTrans" cxnId="{E4996FF7-A3EA-4765-9A57-1A547B3888D7}">
      <dgm:prSet/>
      <dgm:spPr/>
      <dgm:t>
        <a:bodyPr/>
        <a:lstStyle/>
        <a:p>
          <a:endParaRPr lang="uk-UA"/>
        </a:p>
      </dgm:t>
    </dgm:pt>
    <dgm:pt modelId="{F96001D7-3A07-414D-8118-3AB5C89A9FD6}" type="sibTrans" cxnId="{E4996FF7-A3EA-4765-9A57-1A547B3888D7}">
      <dgm:prSet/>
      <dgm:spPr/>
      <dgm:t>
        <a:bodyPr/>
        <a:lstStyle/>
        <a:p>
          <a:endParaRPr lang="uk-UA"/>
        </a:p>
      </dgm:t>
    </dgm:pt>
    <dgm:pt modelId="{485DDA78-B0C3-4B49-88E1-F9C8D5B4F66E}">
      <dgm:prSet custT="1"/>
      <dgm:spPr/>
      <dgm:t>
        <a:bodyPr/>
        <a:lstStyle/>
        <a:p>
          <a:pPr algn="just"/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Solovianenko</a:t>
          </a:r>
          <a:r>
            <a: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D. 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(2012).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Polityka 	indeksatsii </a:t>
          </a:r>
          <a:r>
            <a: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vydan u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naukometrychnykh </a:t>
          </a:r>
          <a:r>
            <a: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bazakh danykh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WebofScience </a:t>
          </a:r>
          <a:r>
            <a: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ta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SciVerseScopus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[Politics of indexation of editions is 	in the наукометричних databases of 	WebofScience and SciVerseScopus]. 	</a:t>
          </a:r>
          <a:r>
            <a:rPr lang="en-US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Bibliotechnyi </a:t>
          </a:r>
          <a:r>
            <a:rPr lang="en-US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visnyk</a:t>
          </a:r>
          <a:r>
            <a: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2012.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6–21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[In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Ukrainian].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5208F3-4AE3-4172-BA1F-2B72432B4036}" type="parTrans" cxnId="{AC12C989-8933-4DB8-8F11-0F529F8FC949}">
      <dgm:prSet/>
      <dgm:spPr/>
      <dgm:t>
        <a:bodyPr/>
        <a:lstStyle/>
        <a:p>
          <a:endParaRPr lang="uk-UA"/>
        </a:p>
      </dgm:t>
    </dgm:pt>
    <dgm:pt modelId="{F1088D7F-9C3A-4805-A4CC-97974671736A}" type="sibTrans" cxnId="{AC12C989-8933-4DB8-8F11-0F529F8FC949}">
      <dgm:prSet/>
      <dgm:spPr/>
      <dgm:t>
        <a:bodyPr/>
        <a:lstStyle/>
        <a:p>
          <a:endParaRPr lang="uk-UA"/>
        </a:p>
      </dgm:t>
    </dgm:pt>
    <dgm:pt modelId="{AA8AE7E4-E407-411C-B9D0-B54CFA7AC8EF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851A1F2-964A-489B-8EB5-E78BC4FD2BFD}" type="pres">
      <dgm:prSet presAssocID="{690B0414-5992-40D2-9CDB-1ECC708D3E3A}" presName="composite" presStyleCnt="0"/>
      <dgm:spPr/>
    </dgm:pt>
    <dgm:pt modelId="{3FB80BE9-0B7D-4761-8556-39CF5C0E2F0D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765ADCE-A04D-4FA0-AEC0-06F7FC696D36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F5A31BA-047E-4726-829D-C7E52C2F8A2F}" type="pres">
      <dgm:prSet presAssocID="{2D11DF47-CEF0-454D-8F07-4F02E1968C16}" presName="space" presStyleCnt="0"/>
      <dgm:spPr/>
    </dgm:pt>
    <dgm:pt modelId="{06787251-305C-4606-A2F4-DB24412E4B1B}" type="pres">
      <dgm:prSet presAssocID="{DC19DF25-2C40-4B87-AD20-48AF10323ABE}" presName="composite" presStyleCnt="0"/>
      <dgm:spPr/>
    </dgm:pt>
    <dgm:pt modelId="{056CABFB-63CD-4D96-8601-B00363F35AEE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D8B9A52-7900-46C9-A7BF-160E7940AD7A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F47AD8A-AC1B-4F95-AB68-21AF7B78B1FB}" type="presOf" srcId="{F0BF256F-9AC7-4E6F-8D90-5683085198DB}" destId="{AA8AE7E4-E407-411C-B9D0-B54CFA7AC8EF}" srcOrd="0" destOrd="0" presId="urn:microsoft.com/office/officeart/2005/8/layout/hList1"/>
    <dgm:cxn modelId="{C7872335-3B21-4C2C-B6B3-B059D2A09D81}" type="presOf" srcId="{6F407D27-A904-48D8-8E12-41809B89B53B}" destId="{D765ADCE-A04D-4FA0-AEC0-06F7FC696D36}" srcOrd="0" destOrd="3" presId="urn:microsoft.com/office/officeart/2005/8/layout/hList1"/>
    <dgm:cxn modelId="{54C66358-4686-49D8-9B3A-663FF4C30641}" type="presOf" srcId="{FBE8BF5E-4C5B-468C-A626-5E0590DE115D}" destId="{6D8B9A52-7900-46C9-A7BF-160E7940AD7A}" srcOrd="0" destOrd="1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828BF655-BC4B-42C7-AB16-5961C5AEADFF}" type="presOf" srcId="{6A27ADEA-2EF1-4ECC-B9C0-834588EAD967}" destId="{6D8B9A52-7900-46C9-A7BF-160E7940AD7A}" srcOrd="0" destOrd="0" presId="urn:microsoft.com/office/officeart/2005/8/layout/hList1"/>
    <dgm:cxn modelId="{017D340B-336A-41EB-8CA5-DBB4164B23D6}" type="presOf" srcId="{DC19DF25-2C40-4B87-AD20-48AF10323ABE}" destId="{056CABFB-63CD-4D96-8601-B00363F35AEE}" srcOrd="0" destOrd="0" presId="urn:microsoft.com/office/officeart/2005/8/layout/hList1"/>
    <dgm:cxn modelId="{F45981EC-B88C-4462-99A2-32AAF8BBABBB}" srcId="{690B0414-5992-40D2-9CDB-1ECC708D3E3A}" destId="{6F407D27-A904-48D8-8E12-41809B89B53B}" srcOrd="3" destOrd="0" parTransId="{4F888F66-737D-4809-AA46-A4E033373E4A}" sibTransId="{5B11897B-0C9D-47DA-89CE-09ED5B1D7F5B}"/>
    <dgm:cxn modelId="{C8D82E1C-5123-4AA2-BF65-A702084098DE}" srcId="{DC19DF25-2C40-4B87-AD20-48AF10323ABE}" destId="{FBE8BF5E-4C5B-468C-A626-5E0590DE115D}" srcOrd="1" destOrd="0" parTransId="{B0AD5C06-2980-4EAC-8B52-4349935EC073}" sibTransId="{F9013687-9270-4736-910C-FC28B0EE78BD}"/>
    <dgm:cxn modelId="{E4996FF7-A3EA-4765-9A57-1A547B3888D7}" srcId="{690B0414-5992-40D2-9CDB-1ECC708D3E3A}" destId="{D583B18B-EE8A-48F3-B08B-E1277FF07007}" srcOrd="2" destOrd="0" parTransId="{5333D731-3AB5-4BC3-BCE1-0FDFD64F2F4D}" sibTransId="{F96001D7-3A07-414D-8118-3AB5C89A9FD6}"/>
    <dgm:cxn modelId="{AC12C989-8933-4DB8-8F11-0F529F8FC949}" srcId="{DC19DF25-2C40-4B87-AD20-48AF10323ABE}" destId="{485DDA78-B0C3-4B49-88E1-F9C8D5B4F66E}" srcOrd="2" destOrd="0" parTransId="{315208F3-4AE3-4172-BA1F-2B72432B4036}" sibTransId="{F1088D7F-9C3A-4805-A4CC-97974671736A}"/>
    <dgm:cxn modelId="{A9E11454-E017-40E7-852B-216AF78CFAE9}" srcId="{690B0414-5992-40D2-9CDB-1ECC708D3E3A}" destId="{3070257B-41C3-4C23-AE15-40979DC235DA}" srcOrd="1" destOrd="0" parTransId="{A5014999-C200-4979-B697-37302A195AF8}" sibTransId="{7F006C73-A55F-4147-9B79-256D76E7CF4D}"/>
    <dgm:cxn modelId="{67039C1E-FFD7-486E-AAB0-8A033416AE13}" type="presOf" srcId="{485DDA78-B0C3-4B49-88E1-F9C8D5B4F66E}" destId="{6D8B9A52-7900-46C9-A7BF-160E7940AD7A}" srcOrd="0" destOrd="2" presId="urn:microsoft.com/office/officeart/2005/8/layout/hList1"/>
    <dgm:cxn modelId="{43BD2F75-8912-4270-BD34-B7ECDD763885}" srcId="{690B0414-5992-40D2-9CDB-1ECC708D3E3A}" destId="{BD349EED-F723-44B7-BA64-3A846DB53B25}" srcOrd="0" destOrd="0" parTransId="{263362B2-10F4-407C-A4A8-8ADA47E78B26}" sibTransId="{FDC0AC68-5677-4421-87CC-1847FCB6FB82}"/>
    <dgm:cxn modelId="{EA9B6D7C-ED65-41F4-9E37-1187684630B1}" type="presOf" srcId="{D583B18B-EE8A-48F3-B08B-E1277FF07007}" destId="{D765ADCE-A04D-4FA0-AEC0-06F7FC696D36}" srcOrd="0" destOrd="2" presId="urn:microsoft.com/office/officeart/2005/8/layout/hList1"/>
    <dgm:cxn modelId="{778C5854-798A-4528-9818-F1CF0B9A3F03}" srcId="{DC19DF25-2C40-4B87-AD20-48AF10323ABE}" destId="{6A27ADEA-2EF1-4ECC-B9C0-834588EAD967}" srcOrd="0" destOrd="0" parTransId="{25641677-3710-4219-BC8F-31F06D1820CC}" sibTransId="{5C741AE2-1B55-4E2E-819D-AB99DBEDFA3A}"/>
    <dgm:cxn modelId="{B6B2EBD7-CE2D-401C-B6B9-94512E45605F}" type="presOf" srcId="{3070257B-41C3-4C23-AE15-40979DC235DA}" destId="{D765ADCE-A04D-4FA0-AEC0-06F7FC696D36}" srcOrd="0" destOrd="1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6F7B7670-E8D4-4AA8-807B-B868F01C8CA8}" type="presOf" srcId="{BD349EED-F723-44B7-BA64-3A846DB53B25}" destId="{D765ADCE-A04D-4FA0-AEC0-06F7FC696D36}" srcOrd="0" destOrd="0" presId="urn:microsoft.com/office/officeart/2005/8/layout/hList1"/>
    <dgm:cxn modelId="{0AFCADE8-0673-424D-912D-2864201FAF9C}" type="presOf" srcId="{690B0414-5992-40D2-9CDB-1ECC708D3E3A}" destId="{3FB80BE9-0B7D-4761-8556-39CF5C0E2F0D}" srcOrd="0" destOrd="0" presId="urn:microsoft.com/office/officeart/2005/8/layout/hList1"/>
    <dgm:cxn modelId="{35208F71-80AA-461A-A2F8-FD7E69B4E0C0}" type="presParOf" srcId="{AA8AE7E4-E407-411C-B9D0-B54CFA7AC8EF}" destId="{2851A1F2-964A-489B-8EB5-E78BC4FD2BFD}" srcOrd="0" destOrd="0" presId="urn:microsoft.com/office/officeart/2005/8/layout/hList1"/>
    <dgm:cxn modelId="{952C847C-89FB-4565-AB99-1C417B98EE3F}" type="presParOf" srcId="{2851A1F2-964A-489B-8EB5-E78BC4FD2BFD}" destId="{3FB80BE9-0B7D-4761-8556-39CF5C0E2F0D}" srcOrd="0" destOrd="0" presId="urn:microsoft.com/office/officeart/2005/8/layout/hList1"/>
    <dgm:cxn modelId="{F190801D-F60C-4B71-A27F-72286E6BAD35}" type="presParOf" srcId="{2851A1F2-964A-489B-8EB5-E78BC4FD2BFD}" destId="{D765ADCE-A04D-4FA0-AEC0-06F7FC696D36}" srcOrd="1" destOrd="0" presId="urn:microsoft.com/office/officeart/2005/8/layout/hList1"/>
    <dgm:cxn modelId="{D536D0C2-161A-4654-A51D-27DA0D992B2A}" type="presParOf" srcId="{AA8AE7E4-E407-411C-B9D0-B54CFA7AC8EF}" destId="{9F5A31BA-047E-4726-829D-C7E52C2F8A2F}" srcOrd="1" destOrd="0" presId="urn:microsoft.com/office/officeart/2005/8/layout/hList1"/>
    <dgm:cxn modelId="{76DB055D-A31E-4588-9019-23D1148FFDE6}" type="presParOf" srcId="{AA8AE7E4-E407-411C-B9D0-B54CFA7AC8EF}" destId="{06787251-305C-4606-A2F4-DB24412E4B1B}" srcOrd="2" destOrd="0" presId="urn:microsoft.com/office/officeart/2005/8/layout/hList1"/>
    <dgm:cxn modelId="{556957AF-44E8-4AD4-A181-8B3056314099}" type="presParOf" srcId="{06787251-305C-4606-A2F4-DB24412E4B1B}" destId="{056CABFB-63CD-4D96-8601-B00363F35AEE}" srcOrd="0" destOrd="0" presId="urn:microsoft.com/office/officeart/2005/8/layout/hList1"/>
    <dgm:cxn modelId="{4E0BE917-5397-4F09-ACF4-CCD36F9D3714}" type="presParOf" srcId="{06787251-305C-4606-A2F4-DB24412E4B1B}" destId="{6D8B9A52-7900-46C9-A7BF-160E7940AD7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3CCC0E-FFDD-4B4C-B4CB-ADC77EDDAC8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A2CA96B-B3EB-465F-A832-DE835D31F5CE}">
      <dgm:prSet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 rtl="0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Американська психологічна асоціація (англ. 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American Psychological Association, APA 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є найбільшою науковою і професійною організацією психологів в Сполучених Штатах, с близько 117500 членів, включаючи вчених, викладачів, лікарів, консультантів і студентів 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4313DB-BB9A-47DA-BF31-D89B91D41AED}" type="parTrans" cxnId="{70264579-6987-45FB-9A04-0F9E109B6014}">
      <dgm:prSet/>
      <dgm:spPr/>
      <dgm:t>
        <a:bodyPr/>
        <a:lstStyle/>
        <a:p>
          <a:endParaRPr lang="uk-UA"/>
        </a:p>
      </dgm:t>
    </dgm:pt>
    <dgm:pt modelId="{F91AEB95-F0AE-415D-A83C-B71B54EFC937}" type="sibTrans" cxnId="{70264579-6987-45FB-9A04-0F9E109B6014}">
      <dgm:prSet/>
      <dgm:spPr/>
      <dgm:t>
        <a:bodyPr/>
        <a:lstStyle/>
        <a:p>
          <a:endParaRPr lang="uk-UA"/>
        </a:p>
      </dgm:t>
    </dgm:pt>
    <dgm:pt modelId="{CD4EEF67-0162-4765-844D-84D2E11201FC}" type="pres">
      <dgm:prSet presAssocID="{173CCC0E-FFDD-4B4C-B4CB-ADC77EDDAC8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9E938F0-EA64-40AC-96D1-CDE4E552E0F9}" type="pres">
      <dgm:prSet presAssocID="{DA2CA96B-B3EB-465F-A832-DE835D31F5C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70264579-6987-45FB-9A04-0F9E109B6014}" srcId="{173CCC0E-FFDD-4B4C-B4CB-ADC77EDDAC86}" destId="{DA2CA96B-B3EB-465F-A832-DE835D31F5CE}" srcOrd="0" destOrd="0" parTransId="{334313DB-BB9A-47DA-BF31-D89B91D41AED}" sibTransId="{F91AEB95-F0AE-415D-A83C-B71B54EFC937}"/>
    <dgm:cxn modelId="{BFB42B26-A958-40A1-9297-18FE77B56E0C}" type="presOf" srcId="{173CCC0E-FFDD-4B4C-B4CB-ADC77EDDAC86}" destId="{CD4EEF67-0162-4765-844D-84D2E11201FC}" srcOrd="0" destOrd="0" presId="urn:microsoft.com/office/officeart/2005/8/layout/vList2"/>
    <dgm:cxn modelId="{F957AA86-3704-43CB-8DAE-BC0C30D60EF0}" type="presOf" srcId="{DA2CA96B-B3EB-465F-A832-DE835D31F5CE}" destId="{C9E938F0-EA64-40AC-96D1-CDE4E552E0F9}" srcOrd="0" destOrd="0" presId="urn:microsoft.com/office/officeart/2005/8/layout/vList2"/>
    <dgm:cxn modelId="{286303B6-C1C6-42CF-8F73-1C11D907E9E8}" type="presParOf" srcId="{CD4EEF67-0162-4765-844D-84D2E11201FC}" destId="{C9E938F0-EA64-40AC-96D1-CDE4E552E0F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A27ADEA-2EF1-4ECC-B9C0-834588EAD96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641677-3710-4219-BC8F-31F06D1820CC}" type="parTrans" cxnId="{778C5854-798A-4528-9818-F1CF0B9A3F03}">
      <dgm:prSet/>
      <dgm:spPr/>
      <dgm:t>
        <a:bodyPr/>
        <a:lstStyle/>
        <a:p>
          <a:endParaRPr lang="uk-UA"/>
        </a:p>
      </dgm:t>
    </dgm:pt>
    <dgm:pt modelId="{5C741AE2-1B55-4E2E-819D-AB99DBEDFA3A}" type="sibTrans" cxnId="{778C5854-798A-4528-9818-F1CF0B9A3F03}">
      <dgm:prSet/>
      <dgm:spPr/>
      <dgm:t>
        <a:bodyPr/>
        <a:lstStyle/>
        <a:p>
          <a:endParaRPr lang="uk-UA"/>
        </a:p>
      </dgm:t>
    </dgm:pt>
    <dgm:pt modelId="{65C97021-BD04-4DF4-902F-CA7B4960ADAE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4C16D3-D30C-4F6B-8516-BC992BCB0AA7}" type="sibTrans" cxnId="{9CA70D04-60C3-48F5-ACFE-D87CD4638C42}">
      <dgm:prSet/>
      <dgm:spPr/>
      <dgm:t>
        <a:bodyPr/>
        <a:lstStyle/>
        <a:p>
          <a:endParaRPr lang="uk-UA"/>
        </a:p>
      </dgm:t>
    </dgm:pt>
    <dgm:pt modelId="{B189E1BD-8026-4264-A092-76A67E05173A}" type="parTrans" cxnId="{9CA70D04-60C3-48F5-ACFE-D87CD4638C42}">
      <dgm:prSet/>
      <dgm:spPr/>
      <dgm:t>
        <a:bodyPr/>
        <a:lstStyle/>
        <a:p>
          <a:endParaRPr lang="uk-UA"/>
        </a:p>
      </dgm:t>
    </dgm:pt>
    <dgm:pt modelId="{BD349EED-F723-44B7-BA64-3A846DB53B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3362B2-10F4-407C-A4A8-8ADA47E78B26}" type="parTrans" cxnId="{43BD2F75-8912-4270-BD34-B7ECDD763885}">
      <dgm:prSet/>
      <dgm:spPr/>
      <dgm:t>
        <a:bodyPr/>
        <a:lstStyle/>
        <a:p>
          <a:endParaRPr lang="uk-UA"/>
        </a:p>
      </dgm:t>
    </dgm:pt>
    <dgm:pt modelId="{FDC0AC68-5677-4421-87CC-1847FCB6FB82}" type="sibTrans" cxnId="{43BD2F75-8912-4270-BD34-B7ECDD763885}">
      <dgm:prSet/>
      <dgm:spPr/>
      <dgm:t>
        <a:bodyPr/>
        <a:lstStyle/>
        <a:p>
          <a:endParaRPr lang="uk-UA"/>
        </a:p>
      </dgm:t>
    </dgm:pt>
    <dgm:pt modelId="{8B2BCA1C-8FCC-413F-97DA-92BDA663BB96}">
      <dgm:prSet custT="1"/>
      <dgm:spPr/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559D33-9502-4FC3-8FAA-48E3DA5F0CBB}" type="parTrans" cxnId="{3268101A-F8D3-44AA-9454-9E9FA06B086C}">
      <dgm:prSet/>
      <dgm:spPr/>
      <dgm:t>
        <a:bodyPr/>
        <a:lstStyle/>
        <a:p>
          <a:endParaRPr lang="uk-UA"/>
        </a:p>
      </dgm:t>
    </dgm:pt>
    <dgm:pt modelId="{B75ECB08-E6C3-4A09-B8F8-75209701CB5B}" type="sibTrans" cxnId="{3268101A-F8D3-44AA-9454-9E9FA06B086C}">
      <dgm:prSet/>
      <dgm:spPr/>
      <dgm:t>
        <a:bodyPr/>
        <a:lstStyle/>
        <a:p>
          <a:endParaRPr lang="uk-UA"/>
        </a:p>
      </dgm:t>
    </dgm:pt>
    <dgm:pt modelId="{6E32EC31-10E8-4548-AC09-7AD7E558D0A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Свобода, А.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А., Смаглова, Н. І., Солоіденко, Г. І.  Становлення мережі бібліотек наукових установ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Бібліотечний вісник.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1993. № 5–6. С. 14–18.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C21F40-7822-4EAB-873A-9710D42CFBE7}" type="parTrans" cxnId="{0C7AFD35-A388-449C-81E6-9FD619162B34}">
      <dgm:prSet/>
      <dgm:spPr/>
      <dgm:t>
        <a:bodyPr/>
        <a:lstStyle/>
        <a:p>
          <a:endParaRPr lang="uk-UA"/>
        </a:p>
      </dgm:t>
    </dgm:pt>
    <dgm:pt modelId="{26CB64E0-5592-48B9-B7DB-E21E7D648CA9}" type="sibTrans" cxnId="{0C7AFD35-A388-449C-81E6-9FD619162B34}">
      <dgm:prSet/>
      <dgm:spPr/>
      <dgm:t>
        <a:bodyPr/>
        <a:lstStyle/>
        <a:p>
          <a:endParaRPr lang="uk-UA"/>
        </a:p>
      </dgm:t>
    </dgm:pt>
    <dgm:pt modelId="{70B74F7D-C79A-46B8-9E55-CB614B6BFE1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211F2F3-6A91-4FE4-8F95-2A789569FE41}" type="parTrans" cxnId="{DF99F70C-E8F1-4A80-97FE-E55C7731B806}">
      <dgm:prSet/>
      <dgm:spPr/>
      <dgm:t>
        <a:bodyPr/>
        <a:lstStyle/>
        <a:p>
          <a:endParaRPr lang="uk-UA"/>
        </a:p>
      </dgm:t>
    </dgm:pt>
    <dgm:pt modelId="{85BADCFE-EE91-4930-9B39-943C3E799702}" type="sibTrans" cxnId="{DF99F70C-E8F1-4A80-97FE-E55C7731B806}">
      <dgm:prSet/>
      <dgm:spPr/>
      <dgm:t>
        <a:bodyPr/>
        <a:lstStyle/>
        <a:p>
          <a:endParaRPr lang="uk-UA"/>
        </a:p>
      </dgm:t>
    </dgm:pt>
    <dgm:pt modelId="{31E3AEA4-B28A-4843-8D9C-3EB0B7E1005D}">
      <dgm:prSet custT="1"/>
      <dgm:spPr/>
      <dgm:t>
        <a:bodyPr/>
        <a:lstStyle/>
        <a:p>
          <a:pPr algn="just"/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Svoboda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A. A.,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Smahlova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N. I.,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&amp; 	Soloidenko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H. I.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(1993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).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Stanovlennia 	merezhi </a:t>
          </a:r>
          <a:r>
            <a: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bibliotek 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naukovykh ustanov 	[</a:t>
          </a:r>
          <a:r>
            <a:rPr lang="en-US" sz="1600" b="0" i="0" dirty="0" smtClean="0">
              <a:latin typeface="Times New Roman" pitchFamily="18" charset="0"/>
              <a:cs typeface="Times New Roman" pitchFamily="18" charset="0"/>
            </a:rPr>
            <a:t>Establishment of the network of 	libraries of scientific institutions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], 	</a:t>
          </a:r>
          <a:r>
            <a:rPr lang="en-US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Bibliotechnyi visnyk</a:t>
          </a:r>
          <a:r>
            <a:rPr lang="uk-UA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р.</a:t>
          </a:r>
          <a:r>
            <a:rPr lang="en-US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14–18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[In</a:t>
          </a:r>
          <a:r>
            <a:rPr lang="en-US" sz="1600" dirty="0" smtClean="0">
              <a:latin typeface="Times New Roman" pitchFamily="18" charset="0"/>
              <a:cs typeface="Times New Roman" pitchFamily="18" charset="0"/>
            </a:rPr>
            <a:t> 	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Ukrainian].</a:t>
          </a:r>
          <a:endParaRPr lang="uk-UA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D458B7-4EF5-46F5-99D1-A9723FD47A39}" type="parTrans" cxnId="{27549211-E95A-425D-9DF1-47A5107B38B7}">
      <dgm:prSet/>
      <dgm:spPr/>
      <dgm:t>
        <a:bodyPr/>
        <a:lstStyle/>
        <a:p>
          <a:endParaRPr lang="uk-UA"/>
        </a:p>
      </dgm:t>
    </dgm:pt>
    <dgm:pt modelId="{5B1B8B0F-B5C0-4CAD-83B5-AD0A3ECFA298}" type="sibTrans" cxnId="{27549211-E95A-425D-9DF1-47A5107B38B7}">
      <dgm:prSet/>
      <dgm:spPr/>
      <dgm:t>
        <a:bodyPr/>
        <a:lstStyle/>
        <a:p>
          <a:endParaRPr lang="uk-UA"/>
        </a:p>
      </dgm:t>
    </dgm:pt>
    <dgm:pt modelId="{7FCB39D7-FD8F-465F-97DC-485D35F5ED6B}">
      <dgm:prSet custT="1"/>
      <dgm:spPr/>
      <dgm:t>
        <a:bodyPr/>
        <a:lstStyle/>
        <a:p>
          <a:pPr algn="just"/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28A8F1E-0291-4B06-9057-66DAB16A450B}" type="parTrans" cxnId="{F4A6C1F5-3EAB-4870-9C9C-621B435C30DA}">
      <dgm:prSet/>
      <dgm:spPr/>
      <dgm:t>
        <a:bodyPr/>
        <a:lstStyle/>
        <a:p>
          <a:endParaRPr lang="uk-UA"/>
        </a:p>
      </dgm:t>
    </dgm:pt>
    <dgm:pt modelId="{B3C6A4EA-EE6A-4DAF-BB73-06B6A46766A5}" type="sibTrans" cxnId="{F4A6C1F5-3EAB-4870-9C9C-621B435C30DA}">
      <dgm:prSet/>
      <dgm:spPr/>
      <dgm:t>
        <a:bodyPr/>
        <a:lstStyle/>
        <a:p>
          <a:endParaRPr lang="uk-UA"/>
        </a:p>
      </dgm:t>
    </dgm:pt>
    <dgm:pt modelId="{E4EB5972-2DC2-41A3-A5D4-E49D4F55B9D3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F01BC63-BBFF-49C5-B839-D4DC3DB8C166}" type="pres">
      <dgm:prSet presAssocID="{690B0414-5992-40D2-9CDB-1ECC708D3E3A}" presName="composite" presStyleCnt="0"/>
      <dgm:spPr/>
    </dgm:pt>
    <dgm:pt modelId="{49D896C2-BA1B-4CF2-B61F-93BC1556BEBC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CA1E585-D2F7-4404-8420-138344923263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C125B0C-497A-4C6C-8434-0E973BA3A022}" type="pres">
      <dgm:prSet presAssocID="{2D11DF47-CEF0-454D-8F07-4F02E1968C16}" presName="space" presStyleCnt="0"/>
      <dgm:spPr/>
    </dgm:pt>
    <dgm:pt modelId="{2B8BD0C7-35F4-46BF-9FAC-162356C7F307}" type="pres">
      <dgm:prSet presAssocID="{DC19DF25-2C40-4B87-AD20-48AF10323ABE}" presName="composite" presStyleCnt="0"/>
      <dgm:spPr/>
    </dgm:pt>
    <dgm:pt modelId="{8E89A906-57E0-4CC7-A39B-17D87D578A8E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5C44FF4-22F1-4BF6-BBBB-3B6AC9E68D63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CA70D04-60C3-48F5-ACFE-D87CD4638C42}" srcId="{690B0414-5992-40D2-9CDB-1ECC708D3E3A}" destId="{65C97021-BD04-4DF4-902F-CA7B4960ADAE}" srcOrd="1" destOrd="0" parTransId="{B189E1BD-8026-4264-A092-76A67E05173A}" sibTransId="{2D4C16D3-D30C-4F6B-8516-BC992BCB0AA7}"/>
    <dgm:cxn modelId="{60BAB27D-45A0-4AD3-9783-2DAB5A843A99}" type="presOf" srcId="{65C97021-BD04-4DF4-902F-CA7B4960ADAE}" destId="{9CA1E585-D2F7-4404-8420-138344923263}" srcOrd="0" destOrd="1" presId="urn:microsoft.com/office/officeart/2005/8/layout/hList1"/>
    <dgm:cxn modelId="{9B759703-C70B-4510-907B-347E26A1F827}" type="presOf" srcId="{6A27ADEA-2EF1-4ECC-B9C0-834588EAD967}" destId="{C5C44FF4-22F1-4BF6-BBBB-3B6AC9E68D63}" srcOrd="0" destOrd="0" presId="urn:microsoft.com/office/officeart/2005/8/layout/hList1"/>
    <dgm:cxn modelId="{27549211-E95A-425D-9DF1-47A5107B38B7}" srcId="{DC19DF25-2C40-4B87-AD20-48AF10323ABE}" destId="{31E3AEA4-B28A-4843-8D9C-3EB0B7E1005D}" srcOrd="3" destOrd="0" parTransId="{8FD458B7-4EF5-46F5-99D1-A9723FD47A39}" sibTransId="{5B1B8B0F-B5C0-4CAD-83B5-AD0A3ECFA298}"/>
    <dgm:cxn modelId="{3268101A-F8D3-44AA-9454-9E9FA06B086C}" srcId="{DC19DF25-2C40-4B87-AD20-48AF10323ABE}" destId="{8B2BCA1C-8FCC-413F-97DA-92BDA663BB96}" srcOrd="1" destOrd="0" parTransId="{7C559D33-9502-4FC3-8FAA-48E3DA5F0CBB}" sibTransId="{B75ECB08-E6C3-4A09-B8F8-75209701CB5B}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0BDE1298-61BE-4640-A56A-6EA9163844E1}" type="presOf" srcId="{70B74F7D-C79A-46B8-9E55-CB614B6BFE14}" destId="{9CA1E585-D2F7-4404-8420-138344923263}" srcOrd="0" destOrd="2" presId="urn:microsoft.com/office/officeart/2005/8/layout/hList1"/>
    <dgm:cxn modelId="{B0F2AFCC-91EA-4781-90A2-D3A11A296C21}" type="presOf" srcId="{6E32EC31-10E8-4548-AC09-7AD7E558D0AA}" destId="{9CA1E585-D2F7-4404-8420-138344923263}" srcOrd="0" destOrd="3" presId="urn:microsoft.com/office/officeart/2005/8/layout/hList1"/>
    <dgm:cxn modelId="{DF99F70C-E8F1-4A80-97FE-E55C7731B806}" srcId="{690B0414-5992-40D2-9CDB-1ECC708D3E3A}" destId="{70B74F7D-C79A-46B8-9E55-CB614B6BFE14}" srcOrd="2" destOrd="0" parTransId="{0211F2F3-6A91-4FE4-8F95-2A789569FE41}" sibTransId="{85BADCFE-EE91-4930-9B39-943C3E799702}"/>
    <dgm:cxn modelId="{0C7AFD35-A388-449C-81E6-9FD619162B34}" srcId="{690B0414-5992-40D2-9CDB-1ECC708D3E3A}" destId="{6E32EC31-10E8-4548-AC09-7AD7E558D0AA}" srcOrd="3" destOrd="0" parTransId="{7FC21F40-7822-4EAB-873A-9710D42CFBE7}" sibTransId="{26CB64E0-5592-48B9-B7DB-E21E7D648CA9}"/>
    <dgm:cxn modelId="{9C664A19-83A9-4113-8CF4-878A21DD4CB3}" type="presOf" srcId="{31E3AEA4-B28A-4843-8D9C-3EB0B7E1005D}" destId="{C5C44FF4-22F1-4BF6-BBBB-3B6AC9E68D63}" srcOrd="0" destOrd="3" presId="urn:microsoft.com/office/officeart/2005/8/layout/hList1"/>
    <dgm:cxn modelId="{43BD2F75-8912-4270-BD34-B7ECDD763885}" srcId="{690B0414-5992-40D2-9CDB-1ECC708D3E3A}" destId="{BD349EED-F723-44B7-BA64-3A846DB53B25}" srcOrd="0" destOrd="0" parTransId="{263362B2-10F4-407C-A4A8-8ADA47E78B26}" sibTransId="{FDC0AC68-5677-4421-87CC-1847FCB6FB82}"/>
    <dgm:cxn modelId="{59BCB90F-C265-4626-AC65-31587D66CE1B}" type="presOf" srcId="{8B2BCA1C-8FCC-413F-97DA-92BDA663BB96}" destId="{C5C44FF4-22F1-4BF6-BBBB-3B6AC9E68D63}" srcOrd="0" destOrd="1" presId="urn:microsoft.com/office/officeart/2005/8/layout/hList1"/>
    <dgm:cxn modelId="{778C5854-798A-4528-9818-F1CF0B9A3F03}" srcId="{DC19DF25-2C40-4B87-AD20-48AF10323ABE}" destId="{6A27ADEA-2EF1-4ECC-B9C0-834588EAD967}" srcOrd="0" destOrd="0" parTransId="{25641677-3710-4219-BC8F-31F06D1820CC}" sibTransId="{5C741AE2-1B55-4E2E-819D-AB99DBEDFA3A}"/>
    <dgm:cxn modelId="{06719AC2-1A83-47E7-AA1B-85018392DC53}" type="presOf" srcId="{7FCB39D7-FD8F-465F-97DC-485D35F5ED6B}" destId="{C5C44FF4-22F1-4BF6-BBBB-3B6AC9E68D63}" srcOrd="0" destOrd="2" presId="urn:microsoft.com/office/officeart/2005/8/layout/hList1"/>
    <dgm:cxn modelId="{3285B938-3146-44EF-AB90-1C8E67A38B4C}" type="presOf" srcId="{DC19DF25-2C40-4B87-AD20-48AF10323ABE}" destId="{8E89A906-57E0-4CC7-A39B-17D87D578A8E}" srcOrd="0" destOrd="0" presId="urn:microsoft.com/office/officeart/2005/8/layout/hList1"/>
    <dgm:cxn modelId="{F4A6C1F5-3EAB-4870-9C9C-621B435C30DA}" srcId="{DC19DF25-2C40-4B87-AD20-48AF10323ABE}" destId="{7FCB39D7-FD8F-465F-97DC-485D35F5ED6B}" srcOrd="2" destOrd="0" parTransId="{C28A8F1E-0291-4B06-9057-66DAB16A450B}" sibTransId="{B3C6A4EA-EE6A-4DAF-BB73-06B6A46766A5}"/>
    <dgm:cxn modelId="{93F84537-4485-41F9-A425-B44909169696}" type="presOf" srcId="{BD349EED-F723-44B7-BA64-3A846DB53B25}" destId="{9CA1E585-D2F7-4404-8420-138344923263}" srcOrd="0" destOrd="0" presId="urn:microsoft.com/office/officeart/2005/8/layout/hList1"/>
    <dgm:cxn modelId="{9F105173-7174-4137-BE17-08BB1D09E585}" type="presOf" srcId="{690B0414-5992-40D2-9CDB-1ECC708D3E3A}" destId="{49D896C2-BA1B-4CF2-B61F-93BC1556BEBC}" srcOrd="0" destOrd="0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5F31F1E2-46EF-4704-A52D-56CB0FC5B693}" type="presOf" srcId="{F0BF256F-9AC7-4E6F-8D90-5683085198DB}" destId="{E4EB5972-2DC2-41A3-A5D4-E49D4F55B9D3}" srcOrd="0" destOrd="0" presId="urn:microsoft.com/office/officeart/2005/8/layout/hList1"/>
    <dgm:cxn modelId="{4D3A28BD-4635-401C-A9A3-2D99281F0772}" type="presParOf" srcId="{E4EB5972-2DC2-41A3-A5D4-E49D4F55B9D3}" destId="{4F01BC63-BBFF-49C5-B839-D4DC3DB8C166}" srcOrd="0" destOrd="0" presId="urn:microsoft.com/office/officeart/2005/8/layout/hList1"/>
    <dgm:cxn modelId="{F5F693CB-7487-46DA-A7EC-B87E7188853F}" type="presParOf" srcId="{4F01BC63-BBFF-49C5-B839-D4DC3DB8C166}" destId="{49D896C2-BA1B-4CF2-B61F-93BC1556BEBC}" srcOrd="0" destOrd="0" presId="urn:microsoft.com/office/officeart/2005/8/layout/hList1"/>
    <dgm:cxn modelId="{30D2BDFA-99AD-49AE-8E5E-132C1C4D2B22}" type="presParOf" srcId="{4F01BC63-BBFF-49C5-B839-D4DC3DB8C166}" destId="{9CA1E585-D2F7-4404-8420-138344923263}" srcOrd="1" destOrd="0" presId="urn:microsoft.com/office/officeart/2005/8/layout/hList1"/>
    <dgm:cxn modelId="{3062E46F-F7EB-4956-95FB-BB56445BEA50}" type="presParOf" srcId="{E4EB5972-2DC2-41A3-A5D4-E49D4F55B9D3}" destId="{4C125B0C-497A-4C6C-8434-0E973BA3A022}" srcOrd="1" destOrd="0" presId="urn:microsoft.com/office/officeart/2005/8/layout/hList1"/>
    <dgm:cxn modelId="{7C332087-F14B-45C5-A690-D58B907BD623}" type="presParOf" srcId="{E4EB5972-2DC2-41A3-A5D4-E49D4F55B9D3}" destId="{2B8BD0C7-35F4-46BF-9FAC-162356C7F307}" srcOrd="2" destOrd="0" presId="urn:microsoft.com/office/officeart/2005/8/layout/hList1"/>
    <dgm:cxn modelId="{B46C5D30-720C-46F8-904B-385A2D4E4DA7}" type="presParOf" srcId="{2B8BD0C7-35F4-46BF-9FAC-162356C7F307}" destId="{8E89A906-57E0-4CC7-A39B-17D87D578A8E}" srcOrd="0" destOrd="0" presId="urn:microsoft.com/office/officeart/2005/8/layout/hList1"/>
    <dgm:cxn modelId="{70B47792-73F0-4FD4-8972-F7ABE570F006}" type="presParOf" srcId="{2B8BD0C7-35F4-46BF-9FAC-162356C7F307}" destId="{C5C44FF4-22F1-4BF6-BBBB-3B6AC9E68D6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A27ADEA-2EF1-4ECC-B9C0-834588EAD96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641677-3710-4219-BC8F-31F06D1820CC}" type="parTrans" cxnId="{778C5854-798A-4528-9818-F1CF0B9A3F03}">
      <dgm:prSet/>
      <dgm:spPr/>
      <dgm:t>
        <a:bodyPr/>
        <a:lstStyle/>
        <a:p>
          <a:endParaRPr lang="uk-UA"/>
        </a:p>
      </dgm:t>
    </dgm:pt>
    <dgm:pt modelId="{5C741AE2-1B55-4E2E-819D-AB99DBEDFA3A}" type="sibTrans" cxnId="{778C5854-798A-4528-9818-F1CF0B9A3F03}">
      <dgm:prSet/>
      <dgm:spPr/>
      <dgm:t>
        <a:bodyPr/>
        <a:lstStyle/>
        <a:p>
          <a:endParaRPr lang="uk-UA"/>
        </a:p>
      </dgm:t>
    </dgm:pt>
    <dgm:pt modelId="{BD349EED-F723-44B7-BA64-3A846DB53B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3362B2-10F4-407C-A4A8-8ADA47E78B26}" type="parTrans" cxnId="{43BD2F75-8912-4270-BD34-B7ECDD763885}">
      <dgm:prSet/>
      <dgm:spPr/>
      <dgm:t>
        <a:bodyPr/>
        <a:lstStyle/>
        <a:p>
          <a:endParaRPr lang="uk-UA"/>
        </a:p>
      </dgm:t>
    </dgm:pt>
    <dgm:pt modelId="{FDC0AC68-5677-4421-87CC-1847FCB6FB82}" type="sibTrans" cxnId="{43BD2F75-8912-4270-BD34-B7ECDD763885}">
      <dgm:prSet/>
      <dgm:spPr/>
      <dgm:t>
        <a:bodyPr/>
        <a:lstStyle/>
        <a:p>
          <a:endParaRPr lang="uk-UA"/>
        </a:p>
      </dgm:t>
    </dgm:pt>
    <dgm:pt modelId="{8A93ECC6-B69C-43B2-A729-64A5AA985A9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CE02029-1D0F-4EF5-8B86-2FCD6D4D7BEC}" type="parTrans" cxnId="{60E82622-5614-4F23-80C7-4C96C2FBFF16}">
      <dgm:prSet/>
      <dgm:spPr/>
      <dgm:t>
        <a:bodyPr/>
        <a:lstStyle/>
        <a:p>
          <a:endParaRPr lang="uk-UA"/>
        </a:p>
      </dgm:t>
    </dgm:pt>
    <dgm:pt modelId="{0AED9AA3-599E-4198-819B-B2B7C8E74AA3}" type="sibTrans" cxnId="{60E82622-5614-4F23-80C7-4C96C2FBFF16}">
      <dgm:prSet/>
      <dgm:spPr/>
      <dgm:t>
        <a:bodyPr/>
        <a:lstStyle/>
        <a:p>
          <a:endParaRPr lang="uk-UA"/>
        </a:p>
      </dgm:t>
    </dgm:pt>
    <dgm:pt modelId="{0817B7AC-9CFC-4DE8-A8F1-466EABECDD2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nn-NO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Illiashenko, S.</a:t>
          </a:r>
          <a:r>
            <a:rPr lang="uk-UA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nn-NO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M. (2012). Marketynh znan: rol i </a:t>
          </a:r>
          <a:r>
            <a:rPr lang="uk-UA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nn-NO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zavdannia</a:t>
          </a:r>
          <a:r>
            <a:rPr lang="uk-UA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[Marketing of knowledge: the </a:t>
          </a:r>
          <a:r>
            <a:rPr lang="uk-UA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role and tasks]. </a:t>
          </a:r>
          <a:r>
            <a:rPr lang="pl-PL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VI Mizhnarodna naukovo-</a:t>
          </a:r>
          <a:r>
            <a:rPr lang="en-US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pl-PL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praktychna</a:t>
          </a:r>
          <a:r>
            <a:rPr lang="uk-UA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konferentsiia «Marketynh 	innovatsii i innovatsii v</a:t>
          </a:r>
          <a:r>
            <a:rPr lang="uk-UA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marketynhu» 	– The Sixth International Scientific and</a:t>
          </a:r>
          <a:r>
            <a:rPr lang="uk-UA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Practical Conference «Marketing of 	Innovations and</a:t>
          </a:r>
          <a:r>
            <a:rPr lang="uk-UA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	</a:t>
          </a:r>
          <a:r>
            <a:rPr lang="en-US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Innovations in Marketing». 	(s. 109–111). Sumy: DD Papirus [In 	Ukrainian].</a:t>
          </a:r>
          <a:endParaRPr lang="uk-UA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962802E-2478-4D6C-AFC5-717FAB987EE2}" type="parTrans" cxnId="{D92D3F4A-D9E3-4CC4-94E5-A39359C5850C}">
      <dgm:prSet/>
      <dgm:spPr/>
      <dgm:t>
        <a:bodyPr/>
        <a:lstStyle/>
        <a:p>
          <a:endParaRPr lang="uk-UA"/>
        </a:p>
      </dgm:t>
    </dgm:pt>
    <dgm:pt modelId="{48AF6BAB-D9F7-4F98-898B-B2EE547C1AB5}" type="sibTrans" cxnId="{D92D3F4A-D9E3-4CC4-94E5-A39359C5850C}">
      <dgm:prSet/>
      <dgm:spPr/>
      <dgm:t>
        <a:bodyPr/>
        <a:lstStyle/>
        <a:p>
          <a:endParaRPr lang="uk-UA"/>
        </a:p>
      </dgm:t>
    </dgm:pt>
    <dgm:pt modelId="{D6CD1F15-FD3B-41D7-9173-43C664955ED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Ілляшенко, С. М. Маркетинг знань: роль і завдання. Тези доповідей VI Міжнародної науково-практичної конференції «Маркетинг інновацій і інновації в маркетингу» (27-29 вересня 2012 року). Суми : </a:t>
          </a:r>
          <a:r>
            <a:rPr lang="uk-UA" sz="1800" b="0" i="0" dirty="0" smtClean="0">
              <a:latin typeface="Times New Roman" pitchFamily="18" charset="0"/>
              <a:cs typeface="Times New Roman" pitchFamily="18" charset="0"/>
            </a:rPr>
            <a:t>ДД </a:t>
          </a:r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Папірус, </a:t>
          </a:r>
          <a:r>
            <a:rPr lang="uk-UA" sz="1800" b="0" i="0" dirty="0" smtClean="0">
              <a:latin typeface="Times New Roman" pitchFamily="18" charset="0"/>
              <a:cs typeface="Times New Roman" pitchFamily="18" charset="0"/>
            </a:rPr>
            <a:t>2012</a:t>
          </a:r>
          <a:r>
            <a:rPr lang="en-US" sz="1800" b="0" i="0" dirty="0" smtClean="0">
              <a:latin typeface="Times New Roman" pitchFamily="18" charset="0"/>
              <a:cs typeface="Times New Roman" pitchFamily="18" charset="0"/>
            </a:rPr>
            <a:t>.</a:t>
          </a:r>
          <a:r>
            <a:rPr lang="uk-UA" sz="1800" b="0" i="0" dirty="0" smtClean="0">
              <a:latin typeface="Times New Roman" pitchFamily="18" charset="0"/>
              <a:cs typeface="Times New Roman" pitchFamily="18" charset="0"/>
            </a:rPr>
            <a:t> С. 102</a:t>
          </a:r>
          <a:r>
            <a:rPr lang="en-US" sz="18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uk-UA" sz="1800" b="0" i="0" dirty="0" smtClean="0">
              <a:latin typeface="Times New Roman" pitchFamily="18" charset="0"/>
              <a:cs typeface="Times New Roman" pitchFamily="18" charset="0"/>
            </a:rPr>
            <a:t>104.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EB02244-383C-4F17-BD6D-FB29BB133FF0}" type="parTrans" cxnId="{B5C9D57A-1194-465F-A78F-C9BAB75D68AD}">
      <dgm:prSet/>
      <dgm:spPr/>
      <dgm:t>
        <a:bodyPr/>
        <a:lstStyle/>
        <a:p>
          <a:endParaRPr lang="uk-UA"/>
        </a:p>
      </dgm:t>
    </dgm:pt>
    <dgm:pt modelId="{992AE41A-B260-47A9-813C-2BB9362EF1FB}" type="sibTrans" cxnId="{B5C9D57A-1194-465F-A78F-C9BAB75D68AD}">
      <dgm:prSet/>
      <dgm:spPr/>
      <dgm:t>
        <a:bodyPr/>
        <a:lstStyle/>
        <a:p>
          <a:endParaRPr lang="uk-UA"/>
        </a:p>
      </dgm:t>
    </dgm:pt>
    <dgm:pt modelId="{ADECF311-F98C-4BCC-93EC-16151807672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6D03FA8-F0B1-4E1A-8A13-BFB6EE8822C3}" type="parTrans" cxnId="{9EAFC58C-5353-479C-AD77-9021E1F04247}">
      <dgm:prSet/>
      <dgm:spPr/>
      <dgm:t>
        <a:bodyPr/>
        <a:lstStyle/>
        <a:p>
          <a:endParaRPr lang="uk-UA"/>
        </a:p>
      </dgm:t>
    </dgm:pt>
    <dgm:pt modelId="{1C05BFA8-DD47-4B88-BD15-E12D3F4D2823}" type="sibTrans" cxnId="{9EAFC58C-5353-479C-AD77-9021E1F04247}">
      <dgm:prSet/>
      <dgm:spPr/>
      <dgm:t>
        <a:bodyPr/>
        <a:lstStyle/>
        <a:p>
          <a:endParaRPr lang="uk-UA"/>
        </a:p>
      </dgm:t>
    </dgm:pt>
    <dgm:pt modelId="{F9E4C1DB-6B1A-47DA-A411-778323DAF5F4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97F195-BF7D-4C91-910C-CC94BE1C02DC}" type="parTrans" cxnId="{8154B15E-257D-48D8-8BB6-AAED574B9C35}">
      <dgm:prSet/>
      <dgm:spPr/>
      <dgm:t>
        <a:bodyPr/>
        <a:lstStyle/>
        <a:p>
          <a:endParaRPr lang="uk-UA"/>
        </a:p>
      </dgm:t>
    </dgm:pt>
    <dgm:pt modelId="{9D3E1771-03ED-45CD-8402-8F3EAEDCBD55}" type="sibTrans" cxnId="{8154B15E-257D-48D8-8BB6-AAED574B9C35}">
      <dgm:prSet/>
      <dgm:spPr/>
      <dgm:t>
        <a:bodyPr/>
        <a:lstStyle/>
        <a:p>
          <a:endParaRPr lang="uk-UA"/>
        </a:p>
      </dgm:t>
    </dgm:pt>
    <dgm:pt modelId="{DEEB5897-0B7A-43D0-B332-5ABF839A7B0E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5B708C4A-5932-4BDA-A6E6-63108FB4A951}" type="pres">
      <dgm:prSet presAssocID="{690B0414-5992-40D2-9CDB-1ECC708D3E3A}" presName="composite" presStyleCnt="0"/>
      <dgm:spPr/>
    </dgm:pt>
    <dgm:pt modelId="{2550FC73-E901-480B-BF91-185378B6308B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1642130-7005-4156-8B91-74AD3B9701FA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3079629-93EB-4370-ACCC-9A2AF8E6B510}" type="pres">
      <dgm:prSet presAssocID="{2D11DF47-CEF0-454D-8F07-4F02E1968C16}" presName="space" presStyleCnt="0"/>
      <dgm:spPr/>
    </dgm:pt>
    <dgm:pt modelId="{C4F5AA33-8B01-4C8E-A3F0-8FDD8E23472C}" type="pres">
      <dgm:prSet presAssocID="{DC19DF25-2C40-4B87-AD20-48AF10323ABE}" presName="composite" presStyleCnt="0"/>
      <dgm:spPr/>
    </dgm:pt>
    <dgm:pt modelId="{43CC1523-14C8-4BA3-9295-B13771F74F07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04EAD8F-BEC3-4848-8B14-850FC8915E2B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910498F-0971-49ED-B52D-DCBC0DF9A9F7}" type="presOf" srcId="{F9E4C1DB-6B1A-47DA-A411-778323DAF5F4}" destId="{B04EAD8F-BEC3-4848-8B14-850FC8915E2B}" srcOrd="0" destOrd="1" presId="urn:microsoft.com/office/officeart/2005/8/layout/hList1"/>
    <dgm:cxn modelId="{75D44640-AB0A-4865-9131-DAD019A2D53A}" type="presOf" srcId="{0817B7AC-9CFC-4DE8-A8F1-466EABECDD2E}" destId="{B04EAD8F-BEC3-4848-8B14-850FC8915E2B}" srcOrd="0" destOrd="2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5C49FA60-10F2-495F-AABF-B6972E8D37FE}" type="presOf" srcId="{D6CD1F15-FD3B-41D7-9173-43C664955EDA}" destId="{71642130-7005-4156-8B91-74AD3B9701FA}" srcOrd="0" destOrd="3" presId="urn:microsoft.com/office/officeart/2005/8/layout/hList1"/>
    <dgm:cxn modelId="{7F9151B5-7DB7-44C4-B535-62CAACA31801}" type="presOf" srcId="{DC19DF25-2C40-4B87-AD20-48AF10323ABE}" destId="{43CC1523-14C8-4BA3-9295-B13771F74F07}" srcOrd="0" destOrd="0" presId="urn:microsoft.com/office/officeart/2005/8/layout/hList1"/>
    <dgm:cxn modelId="{74EC6F5C-0808-47AD-B45F-F459619DC330}" type="presOf" srcId="{690B0414-5992-40D2-9CDB-1ECC708D3E3A}" destId="{2550FC73-E901-480B-BF91-185378B6308B}" srcOrd="0" destOrd="0" presId="urn:microsoft.com/office/officeart/2005/8/layout/hList1"/>
    <dgm:cxn modelId="{0FB90308-FDBF-4BA4-8B8B-6691473BC69B}" type="presOf" srcId="{BD349EED-F723-44B7-BA64-3A846DB53B25}" destId="{71642130-7005-4156-8B91-74AD3B9701FA}" srcOrd="0" destOrd="1" presId="urn:microsoft.com/office/officeart/2005/8/layout/hList1"/>
    <dgm:cxn modelId="{A16713CF-4859-4177-8DD3-F5B8F4F2F577}" type="presOf" srcId="{F0BF256F-9AC7-4E6F-8D90-5683085198DB}" destId="{DEEB5897-0B7A-43D0-B332-5ABF839A7B0E}" srcOrd="0" destOrd="0" presId="urn:microsoft.com/office/officeart/2005/8/layout/hList1"/>
    <dgm:cxn modelId="{D92D3F4A-D9E3-4CC4-94E5-A39359C5850C}" srcId="{DC19DF25-2C40-4B87-AD20-48AF10323ABE}" destId="{0817B7AC-9CFC-4DE8-A8F1-466EABECDD2E}" srcOrd="2" destOrd="0" parTransId="{8962802E-2478-4D6C-AFC5-717FAB987EE2}" sibTransId="{48AF6BAB-D9F7-4F98-898B-B2EE547C1AB5}"/>
    <dgm:cxn modelId="{43BD2F75-8912-4270-BD34-B7ECDD763885}" srcId="{690B0414-5992-40D2-9CDB-1ECC708D3E3A}" destId="{BD349EED-F723-44B7-BA64-3A846DB53B25}" srcOrd="1" destOrd="0" parTransId="{263362B2-10F4-407C-A4A8-8ADA47E78B26}" sibTransId="{FDC0AC68-5677-4421-87CC-1847FCB6FB82}"/>
    <dgm:cxn modelId="{60E82622-5614-4F23-80C7-4C96C2FBFF16}" srcId="{690B0414-5992-40D2-9CDB-1ECC708D3E3A}" destId="{8A93ECC6-B69C-43B2-A729-64A5AA985A98}" srcOrd="0" destOrd="0" parTransId="{DCE02029-1D0F-4EF5-8B86-2FCD6D4D7BEC}" sibTransId="{0AED9AA3-599E-4198-819B-B2B7C8E74AA3}"/>
    <dgm:cxn modelId="{778C5854-798A-4528-9818-F1CF0B9A3F03}" srcId="{DC19DF25-2C40-4B87-AD20-48AF10323ABE}" destId="{6A27ADEA-2EF1-4ECC-B9C0-834588EAD967}" srcOrd="0" destOrd="0" parTransId="{25641677-3710-4219-BC8F-31F06D1820CC}" sibTransId="{5C741AE2-1B55-4E2E-819D-AB99DBEDFA3A}"/>
    <dgm:cxn modelId="{8154B15E-257D-48D8-8BB6-AAED574B9C35}" srcId="{DC19DF25-2C40-4B87-AD20-48AF10323ABE}" destId="{F9E4C1DB-6B1A-47DA-A411-778323DAF5F4}" srcOrd="1" destOrd="0" parTransId="{E697F195-BF7D-4C91-910C-CC94BE1C02DC}" sibTransId="{9D3E1771-03ED-45CD-8402-8F3EAEDCBD55}"/>
    <dgm:cxn modelId="{587EAC13-4249-40C5-8510-A27D387A4726}" type="presOf" srcId="{6A27ADEA-2EF1-4ECC-B9C0-834588EAD967}" destId="{B04EAD8F-BEC3-4848-8B14-850FC8915E2B}" srcOrd="0" destOrd="0" presId="urn:microsoft.com/office/officeart/2005/8/layout/hList1"/>
    <dgm:cxn modelId="{517323F9-D251-4EF0-90F4-7ED11EDC471F}" type="presOf" srcId="{8A93ECC6-B69C-43B2-A729-64A5AA985A98}" destId="{71642130-7005-4156-8B91-74AD3B9701FA}" srcOrd="0" destOrd="0" presId="urn:microsoft.com/office/officeart/2005/8/layout/hList1"/>
    <dgm:cxn modelId="{9E4CE54D-2973-4286-AFA1-6449E715E387}" type="presOf" srcId="{ADECF311-F98C-4BCC-93EC-16151807672F}" destId="{71642130-7005-4156-8B91-74AD3B9701FA}" srcOrd="0" destOrd="2" presId="urn:microsoft.com/office/officeart/2005/8/layout/hList1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B5C9D57A-1194-465F-A78F-C9BAB75D68AD}" srcId="{690B0414-5992-40D2-9CDB-1ECC708D3E3A}" destId="{D6CD1F15-FD3B-41D7-9173-43C664955EDA}" srcOrd="3" destOrd="0" parTransId="{7EB02244-383C-4F17-BD6D-FB29BB133FF0}" sibTransId="{992AE41A-B260-47A9-813C-2BB9362EF1FB}"/>
    <dgm:cxn modelId="{9EAFC58C-5353-479C-AD77-9021E1F04247}" srcId="{690B0414-5992-40D2-9CDB-1ECC708D3E3A}" destId="{ADECF311-F98C-4BCC-93EC-16151807672F}" srcOrd="2" destOrd="0" parTransId="{D6D03FA8-F0B1-4E1A-8A13-BFB6EE8822C3}" sibTransId="{1C05BFA8-DD47-4B88-BD15-E12D3F4D2823}"/>
    <dgm:cxn modelId="{F6A2CFF3-8B4F-4A5C-9EF2-EAF34ACED920}" type="presParOf" srcId="{DEEB5897-0B7A-43D0-B332-5ABF839A7B0E}" destId="{5B708C4A-5932-4BDA-A6E6-63108FB4A951}" srcOrd="0" destOrd="0" presId="urn:microsoft.com/office/officeart/2005/8/layout/hList1"/>
    <dgm:cxn modelId="{59847FC1-6675-489E-ADF9-1DCDC066F4CA}" type="presParOf" srcId="{5B708C4A-5932-4BDA-A6E6-63108FB4A951}" destId="{2550FC73-E901-480B-BF91-185378B6308B}" srcOrd="0" destOrd="0" presId="urn:microsoft.com/office/officeart/2005/8/layout/hList1"/>
    <dgm:cxn modelId="{C8DDA501-EB2B-4B20-89EA-8D5104098930}" type="presParOf" srcId="{5B708C4A-5932-4BDA-A6E6-63108FB4A951}" destId="{71642130-7005-4156-8B91-74AD3B9701FA}" srcOrd="1" destOrd="0" presId="urn:microsoft.com/office/officeart/2005/8/layout/hList1"/>
    <dgm:cxn modelId="{50D4A94D-21CB-4538-8A3F-FECB57880995}" type="presParOf" srcId="{DEEB5897-0B7A-43D0-B332-5ABF839A7B0E}" destId="{13079629-93EB-4370-ACCC-9A2AF8E6B510}" srcOrd="1" destOrd="0" presId="urn:microsoft.com/office/officeart/2005/8/layout/hList1"/>
    <dgm:cxn modelId="{6E6978F5-9509-46FB-A68A-3B6BAF9D7826}" type="presParOf" srcId="{DEEB5897-0B7A-43D0-B332-5ABF839A7B0E}" destId="{C4F5AA33-8B01-4C8E-A3F0-8FDD8E23472C}" srcOrd="2" destOrd="0" presId="urn:microsoft.com/office/officeart/2005/8/layout/hList1"/>
    <dgm:cxn modelId="{BD7429F9-4ED3-4D75-9895-9B2F8F79815A}" type="presParOf" srcId="{C4F5AA33-8B01-4C8E-A3F0-8FDD8E23472C}" destId="{43CC1523-14C8-4BA3-9295-B13771F74F07}" srcOrd="0" destOrd="0" presId="urn:microsoft.com/office/officeart/2005/8/layout/hList1"/>
    <dgm:cxn modelId="{52EA8C94-FA7C-4983-B615-A13614BBA44A}" type="presParOf" srcId="{C4F5AA33-8B01-4C8E-A3F0-8FDD8E23472C}" destId="{B04EAD8F-BEC3-4848-8B14-850FC8915E2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0BF256F-9AC7-4E6F-8D90-5683085198D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90B0414-5992-40D2-9CDB-1ECC708D3E3A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EB778E6-2182-4B66-896B-863F66C41733}" type="parTrans" cxnId="{324555B0-D306-43B8-8C7B-B59B3889EEEA}">
      <dgm:prSet/>
      <dgm:spPr/>
      <dgm:t>
        <a:bodyPr/>
        <a:lstStyle/>
        <a:p>
          <a:endParaRPr lang="uk-UA"/>
        </a:p>
      </dgm:t>
    </dgm:pt>
    <dgm:pt modelId="{2D11DF47-CEF0-454D-8F07-4F02E1968C16}" type="sibTrans" cxnId="{324555B0-D306-43B8-8C7B-B59B3889EEEA}">
      <dgm:prSet/>
      <dgm:spPr/>
      <dgm:t>
        <a:bodyPr/>
        <a:lstStyle/>
        <a:p>
          <a:endParaRPr lang="uk-UA"/>
        </a:p>
      </dgm:t>
    </dgm:pt>
    <dgm:pt modelId="{DC19DF25-2C40-4B87-AD20-48AF10323ABE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6">
            <a:lumMod val="60000"/>
            <a:lumOff val="4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9F3FD3-25B4-49D9-A165-1BCE88F5F93A}" type="sibTrans" cxnId="{AA87E33F-1EAD-4A4A-9467-B39275D079A7}">
      <dgm:prSet/>
      <dgm:spPr/>
      <dgm:t>
        <a:bodyPr/>
        <a:lstStyle/>
        <a:p>
          <a:endParaRPr lang="uk-UA"/>
        </a:p>
      </dgm:t>
    </dgm:pt>
    <dgm:pt modelId="{209BED81-BB37-4A2F-940F-C365D47D590A}" type="parTrans" cxnId="{AA87E33F-1EAD-4A4A-9467-B39275D079A7}">
      <dgm:prSet/>
      <dgm:spPr/>
      <dgm:t>
        <a:bodyPr/>
        <a:lstStyle/>
        <a:p>
          <a:endParaRPr lang="uk-UA"/>
        </a:p>
      </dgm:t>
    </dgm:pt>
    <dgm:pt modelId="{6A27ADEA-2EF1-4ECC-B9C0-834588EAD96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641677-3710-4219-BC8F-31F06D1820CC}" type="parTrans" cxnId="{778C5854-798A-4528-9818-F1CF0B9A3F03}">
      <dgm:prSet/>
      <dgm:spPr/>
      <dgm:t>
        <a:bodyPr/>
        <a:lstStyle/>
        <a:p>
          <a:endParaRPr lang="uk-UA"/>
        </a:p>
      </dgm:t>
    </dgm:pt>
    <dgm:pt modelId="{5C741AE2-1B55-4E2E-819D-AB99DBEDFA3A}" type="sibTrans" cxnId="{778C5854-798A-4528-9818-F1CF0B9A3F03}">
      <dgm:prSet/>
      <dgm:spPr/>
      <dgm:t>
        <a:bodyPr/>
        <a:lstStyle/>
        <a:p>
          <a:endParaRPr lang="uk-UA"/>
        </a:p>
      </dgm:t>
    </dgm:pt>
    <dgm:pt modelId="{BD349EED-F723-44B7-BA64-3A846DB53B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3362B2-10F4-407C-A4A8-8ADA47E78B26}" type="parTrans" cxnId="{43BD2F75-8912-4270-BD34-B7ECDD763885}">
      <dgm:prSet/>
      <dgm:spPr/>
      <dgm:t>
        <a:bodyPr/>
        <a:lstStyle/>
        <a:p>
          <a:endParaRPr lang="uk-UA"/>
        </a:p>
      </dgm:t>
    </dgm:pt>
    <dgm:pt modelId="{FDC0AC68-5677-4421-87CC-1847FCB6FB82}" type="sibTrans" cxnId="{43BD2F75-8912-4270-BD34-B7ECDD763885}">
      <dgm:prSet/>
      <dgm:spPr/>
      <dgm:t>
        <a:bodyPr/>
        <a:lstStyle/>
        <a:p>
          <a:endParaRPr lang="uk-UA"/>
        </a:p>
      </dgm:t>
    </dgm:pt>
    <dgm:pt modelId="{8A93ECC6-B69C-43B2-A729-64A5AA985A9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endParaRPr lang="uk-UA" sz="20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CE02029-1D0F-4EF5-8B86-2FCD6D4D7BEC}" type="parTrans" cxnId="{60E82622-5614-4F23-80C7-4C96C2FBFF16}">
      <dgm:prSet/>
      <dgm:spPr/>
      <dgm:t>
        <a:bodyPr/>
        <a:lstStyle/>
        <a:p>
          <a:endParaRPr lang="uk-UA"/>
        </a:p>
      </dgm:t>
    </dgm:pt>
    <dgm:pt modelId="{0AED9AA3-599E-4198-819B-B2B7C8E74AA3}" type="sibTrans" cxnId="{60E82622-5614-4F23-80C7-4C96C2FBFF16}">
      <dgm:prSet/>
      <dgm:spPr/>
      <dgm:t>
        <a:bodyPr/>
        <a:lstStyle/>
        <a:p>
          <a:endParaRPr lang="uk-UA"/>
        </a:p>
      </dgm:t>
    </dgm:pt>
    <dgm:pt modelId="{D1C2F33A-F454-46D8-AC60-B68403EB7F98}">
      <dgm:prSet custT="1"/>
      <dgm:spPr/>
      <dgm:t>
        <a:bodyPr/>
        <a:lstStyle/>
        <a:p>
          <a:pPr algn="ctr"/>
          <a:r>
            <a:rPr lang="uk-UA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F938297-2BF1-416E-8D1A-A65DD469D756}" type="parTrans" cxnId="{886F4DCA-02EB-4A8E-9007-8D700E86A053}">
      <dgm:prSet/>
      <dgm:spPr/>
      <dgm:t>
        <a:bodyPr/>
        <a:lstStyle/>
        <a:p>
          <a:endParaRPr lang="uk-UA"/>
        </a:p>
      </dgm:t>
    </dgm:pt>
    <dgm:pt modelId="{9AB9207E-7E70-46A8-A309-8985B135C207}" type="sibTrans" cxnId="{886F4DCA-02EB-4A8E-9007-8D700E86A053}">
      <dgm:prSet/>
      <dgm:spPr/>
      <dgm:t>
        <a:bodyPr/>
        <a:lstStyle/>
        <a:p>
          <a:endParaRPr lang="uk-UA"/>
        </a:p>
      </dgm:t>
    </dgm:pt>
    <dgm:pt modelId="{6BB0023C-7BEA-4D97-A47A-E110F3AF8E50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Закон України Про інноваційну діяльність. 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Голос</a:t>
          </a:r>
          <a:r>
            <a:rPr lang="en-US" sz="1800" b="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0" i="1" dirty="0" smtClean="0">
              <a:latin typeface="Times New Roman" pitchFamily="18" charset="0"/>
              <a:cs typeface="Times New Roman" pitchFamily="18" charset="0"/>
            </a:rPr>
            <a:t>України</a:t>
          </a:r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. 2002.  № 144. С. 10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800" b="0" i="0" dirty="0" smtClean="0">
              <a:latin typeface="Times New Roman" pitchFamily="18" charset="0"/>
              <a:cs typeface="Times New Roman" pitchFamily="18" charset="0"/>
            </a:rPr>
            <a:t>12.</a:t>
          </a:r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6F7B31B-F44C-47CF-85E7-076CDC48FED4}" type="parTrans" cxnId="{A71D48D7-A432-48FE-9F79-5D8980A6FCC6}">
      <dgm:prSet/>
      <dgm:spPr/>
      <dgm:t>
        <a:bodyPr/>
        <a:lstStyle/>
        <a:p>
          <a:endParaRPr lang="uk-UA"/>
        </a:p>
      </dgm:t>
    </dgm:pt>
    <dgm:pt modelId="{563D3C5F-20D9-443E-8DAF-049D86FFE160}" type="sibTrans" cxnId="{A71D48D7-A432-48FE-9F79-5D8980A6FCC6}">
      <dgm:prSet/>
      <dgm:spPr/>
      <dgm:t>
        <a:bodyPr/>
        <a:lstStyle/>
        <a:p>
          <a:endParaRPr lang="uk-UA"/>
        </a:p>
      </dgm:t>
    </dgm:pt>
    <dgm:pt modelId="{FD1F25C5-3CA8-4F1D-A20B-E749E8E25B03}">
      <dgm:prSet custT="1"/>
      <dgm:spPr/>
      <dgm:t>
        <a:bodyPr/>
        <a:lstStyle/>
        <a:p>
          <a:pPr algn="just"/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Zakon Ukrainy Pro innovatsiinu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diialnist :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pryiniatyi 4 lyp. 2002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roku № 40-IV [Law of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Ukraine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on innovative activity from July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 2002, №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40-IV]. (2002, August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9). Holos Ukrainy, 144, s. 10–	12 [In </a:t>
          </a:r>
          <a:r>
            <a: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Ukrainian].</a:t>
          </a:r>
          <a:endParaRPr lang="uk-UA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59DA1B-6F20-46AF-A666-A24A42996E35}" type="parTrans" cxnId="{9BE49BC9-718F-4AD0-A35E-0462263F3AE3}">
      <dgm:prSet/>
      <dgm:spPr/>
      <dgm:t>
        <a:bodyPr/>
        <a:lstStyle/>
        <a:p>
          <a:endParaRPr lang="uk-UA"/>
        </a:p>
      </dgm:t>
    </dgm:pt>
    <dgm:pt modelId="{2CCDC24D-C7AA-48B5-92A3-BE1184863C2E}" type="sibTrans" cxnId="{9BE49BC9-718F-4AD0-A35E-0462263F3AE3}">
      <dgm:prSet/>
      <dgm:spPr/>
      <dgm:t>
        <a:bodyPr/>
        <a:lstStyle/>
        <a:p>
          <a:endParaRPr lang="uk-UA"/>
        </a:p>
      </dgm:t>
    </dgm:pt>
    <dgm:pt modelId="{1854205C-8861-4779-9CBF-5334701DC38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ctr"/>
          <a:endParaRPr lang="uk-UA" sz="1800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4E19A69-7936-4206-834F-AC225ABD47A8}" type="parTrans" cxnId="{3DBD1DB5-313D-4F71-9766-BD3C4A8E776C}">
      <dgm:prSet/>
      <dgm:spPr/>
      <dgm:t>
        <a:bodyPr/>
        <a:lstStyle/>
        <a:p>
          <a:endParaRPr lang="uk-UA"/>
        </a:p>
      </dgm:t>
    </dgm:pt>
    <dgm:pt modelId="{78EE1C31-5271-4FD4-BDBB-4A9F9B805EF2}" type="sibTrans" cxnId="{3DBD1DB5-313D-4F71-9766-BD3C4A8E776C}">
      <dgm:prSet/>
      <dgm:spPr/>
      <dgm:t>
        <a:bodyPr/>
        <a:lstStyle/>
        <a:p>
          <a:endParaRPr lang="uk-UA"/>
        </a:p>
      </dgm:t>
    </dgm:pt>
    <dgm:pt modelId="{977AA247-95DB-4408-AAEC-A41EC4BFFDA9}">
      <dgm:prSet custT="1"/>
      <dgm:spPr/>
      <dgm:t>
        <a:bodyPr/>
        <a:lstStyle/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E1898F-57AD-43AC-BE64-2B8E9FE0A7C8}" type="parTrans" cxnId="{E3C4A584-0616-47D6-B3F0-61A481CC12BF}">
      <dgm:prSet/>
      <dgm:spPr/>
      <dgm:t>
        <a:bodyPr/>
        <a:lstStyle/>
        <a:p>
          <a:endParaRPr lang="uk-UA"/>
        </a:p>
      </dgm:t>
    </dgm:pt>
    <dgm:pt modelId="{6FCFECF6-0FE9-462C-9B6B-4C2904AE7059}" type="sibTrans" cxnId="{E3C4A584-0616-47D6-B3F0-61A481CC12BF}">
      <dgm:prSet/>
      <dgm:spPr/>
      <dgm:t>
        <a:bodyPr/>
        <a:lstStyle/>
        <a:p>
          <a:endParaRPr lang="uk-UA"/>
        </a:p>
      </dgm:t>
    </dgm:pt>
    <dgm:pt modelId="{43BD5DD9-5277-4657-B999-4C16E2079C71}" type="pres">
      <dgm:prSet presAssocID="{F0BF256F-9AC7-4E6F-8D90-5683085198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4EFA1FC-14B2-4339-8D52-53EA38300C4B}" type="pres">
      <dgm:prSet presAssocID="{690B0414-5992-40D2-9CDB-1ECC708D3E3A}" presName="composite" presStyleCnt="0"/>
      <dgm:spPr/>
    </dgm:pt>
    <dgm:pt modelId="{41CBA523-3FDC-43BC-BC80-D736B5830BCB}" type="pres">
      <dgm:prSet presAssocID="{690B0414-5992-40D2-9CDB-1ECC708D3E3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FBAC333-FF5A-4EBA-930E-D5BEA37D2FC5}" type="pres">
      <dgm:prSet presAssocID="{690B0414-5992-40D2-9CDB-1ECC708D3E3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5E49885-2202-40B2-9B00-C4EDF7C36E38}" type="pres">
      <dgm:prSet presAssocID="{2D11DF47-CEF0-454D-8F07-4F02E1968C16}" presName="space" presStyleCnt="0"/>
      <dgm:spPr/>
    </dgm:pt>
    <dgm:pt modelId="{1FE2CF02-81AB-4E24-BB62-56F1016EEE5A}" type="pres">
      <dgm:prSet presAssocID="{DC19DF25-2C40-4B87-AD20-48AF10323ABE}" presName="composite" presStyleCnt="0"/>
      <dgm:spPr/>
    </dgm:pt>
    <dgm:pt modelId="{BEF88AD6-ABB0-4405-A224-F6B4C5660055}" type="pres">
      <dgm:prSet presAssocID="{DC19DF25-2C40-4B87-AD20-48AF10323AB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174E926-C627-4371-A7FE-77CC2B93ED85}" type="pres">
      <dgm:prSet presAssocID="{DC19DF25-2C40-4B87-AD20-48AF10323AB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DBD1DB5-313D-4F71-9766-BD3C4A8E776C}" srcId="{690B0414-5992-40D2-9CDB-1ECC708D3E3A}" destId="{1854205C-8861-4779-9CBF-5334701DC38F}" srcOrd="2" destOrd="0" parTransId="{14E19A69-7936-4206-834F-AC225ABD47A8}" sibTransId="{78EE1C31-5271-4FD4-BDBB-4A9F9B805EF2}"/>
    <dgm:cxn modelId="{886F4DCA-02EB-4A8E-9007-8D700E86A053}" srcId="{DC19DF25-2C40-4B87-AD20-48AF10323ABE}" destId="{D1C2F33A-F454-46D8-AC60-B68403EB7F98}" srcOrd="1" destOrd="0" parTransId="{0F938297-2BF1-416E-8D1A-A65DD469D756}" sibTransId="{9AB9207E-7E70-46A8-A309-8985B135C207}"/>
    <dgm:cxn modelId="{123EC9AF-E4DF-4EC4-8900-500203C4E849}" type="presOf" srcId="{D1C2F33A-F454-46D8-AC60-B68403EB7F98}" destId="{8174E926-C627-4371-A7FE-77CC2B93ED85}" srcOrd="0" destOrd="1" presId="urn:microsoft.com/office/officeart/2005/8/layout/hList1"/>
    <dgm:cxn modelId="{5372A218-C78E-40CB-8DCA-0B362A912F0D}" type="presOf" srcId="{6A27ADEA-2EF1-4ECC-B9C0-834588EAD967}" destId="{8174E926-C627-4371-A7FE-77CC2B93ED85}" srcOrd="0" destOrd="0" presId="urn:microsoft.com/office/officeart/2005/8/layout/hList1"/>
    <dgm:cxn modelId="{DFF1BA7D-2B24-45C4-AC73-DC9254CE9ED6}" type="presOf" srcId="{1854205C-8861-4779-9CBF-5334701DC38F}" destId="{CFBAC333-FF5A-4EBA-930E-D5BEA37D2FC5}" srcOrd="0" destOrd="2" presId="urn:microsoft.com/office/officeart/2005/8/layout/hList1"/>
    <dgm:cxn modelId="{324555B0-D306-43B8-8C7B-B59B3889EEEA}" srcId="{F0BF256F-9AC7-4E6F-8D90-5683085198DB}" destId="{690B0414-5992-40D2-9CDB-1ECC708D3E3A}" srcOrd="0" destOrd="0" parTransId="{AEB778E6-2182-4B66-896B-863F66C41733}" sibTransId="{2D11DF47-CEF0-454D-8F07-4F02E1968C16}"/>
    <dgm:cxn modelId="{A71D48D7-A432-48FE-9F79-5D8980A6FCC6}" srcId="{690B0414-5992-40D2-9CDB-1ECC708D3E3A}" destId="{6BB0023C-7BEA-4D97-A47A-E110F3AF8E50}" srcOrd="3" destOrd="0" parTransId="{56F7B31B-F44C-47CF-85E7-076CDC48FED4}" sibTransId="{563D3C5F-20D9-443E-8DAF-049D86FFE160}"/>
    <dgm:cxn modelId="{B4E310BD-5099-4AB9-A4B2-3C95C5037A56}" type="presOf" srcId="{8A93ECC6-B69C-43B2-A729-64A5AA985A98}" destId="{CFBAC333-FF5A-4EBA-930E-D5BEA37D2FC5}" srcOrd="0" destOrd="0" presId="urn:microsoft.com/office/officeart/2005/8/layout/hList1"/>
    <dgm:cxn modelId="{1ADF7EB7-C7F4-4419-A47E-8810BEA87848}" type="presOf" srcId="{DC19DF25-2C40-4B87-AD20-48AF10323ABE}" destId="{BEF88AD6-ABB0-4405-A224-F6B4C5660055}" srcOrd="0" destOrd="0" presId="urn:microsoft.com/office/officeart/2005/8/layout/hList1"/>
    <dgm:cxn modelId="{CA31FFB6-F120-468F-8DA8-F480E2D7F0B7}" type="presOf" srcId="{6BB0023C-7BEA-4D97-A47A-E110F3AF8E50}" destId="{CFBAC333-FF5A-4EBA-930E-D5BEA37D2FC5}" srcOrd="0" destOrd="3" presId="urn:microsoft.com/office/officeart/2005/8/layout/hList1"/>
    <dgm:cxn modelId="{E3C4A584-0616-47D6-B3F0-61A481CC12BF}" srcId="{DC19DF25-2C40-4B87-AD20-48AF10323ABE}" destId="{977AA247-95DB-4408-AAEC-A41EC4BFFDA9}" srcOrd="2" destOrd="0" parTransId="{77E1898F-57AD-43AC-BE64-2B8E9FE0A7C8}" sibTransId="{6FCFECF6-0FE9-462C-9B6B-4C2904AE7059}"/>
    <dgm:cxn modelId="{FA7AE1DF-D251-48CE-A7DF-07DD7245E60B}" type="presOf" srcId="{BD349EED-F723-44B7-BA64-3A846DB53B25}" destId="{CFBAC333-FF5A-4EBA-930E-D5BEA37D2FC5}" srcOrd="0" destOrd="1" presId="urn:microsoft.com/office/officeart/2005/8/layout/hList1"/>
    <dgm:cxn modelId="{43BD2F75-8912-4270-BD34-B7ECDD763885}" srcId="{690B0414-5992-40D2-9CDB-1ECC708D3E3A}" destId="{BD349EED-F723-44B7-BA64-3A846DB53B25}" srcOrd="1" destOrd="0" parTransId="{263362B2-10F4-407C-A4A8-8ADA47E78B26}" sibTransId="{FDC0AC68-5677-4421-87CC-1847FCB6FB82}"/>
    <dgm:cxn modelId="{868E4AFC-3AF4-4FB3-88C9-86E4DB8360D2}" type="presOf" srcId="{690B0414-5992-40D2-9CDB-1ECC708D3E3A}" destId="{41CBA523-3FDC-43BC-BC80-D736B5830BCB}" srcOrd="0" destOrd="0" presId="urn:microsoft.com/office/officeart/2005/8/layout/hList1"/>
    <dgm:cxn modelId="{C9A853E7-6DDB-4CA5-9595-10243C90B161}" type="presOf" srcId="{977AA247-95DB-4408-AAEC-A41EC4BFFDA9}" destId="{8174E926-C627-4371-A7FE-77CC2B93ED85}" srcOrd="0" destOrd="2" presId="urn:microsoft.com/office/officeart/2005/8/layout/hList1"/>
    <dgm:cxn modelId="{778C5854-798A-4528-9818-F1CF0B9A3F03}" srcId="{DC19DF25-2C40-4B87-AD20-48AF10323ABE}" destId="{6A27ADEA-2EF1-4ECC-B9C0-834588EAD967}" srcOrd="0" destOrd="0" parTransId="{25641677-3710-4219-BC8F-31F06D1820CC}" sibTransId="{5C741AE2-1B55-4E2E-819D-AB99DBEDFA3A}"/>
    <dgm:cxn modelId="{60E82622-5614-4F23-80C7-4C96C2FBFF16}" srcId="{690B0414-5992-40D2-9CDB-1ECC708D3E3A}" destId="{8A93ECC6-B69C-43B2-A729-64A5AA985A98}" srcOrd="0" destOrd="0" parTransId="{DCE02029-1D0F-4EF5-8B86-2FCD6D4D7BEC}" sibTransId="{0AED9AA3-599E-4198-819B-B2B7C8E74AA3}"/>
    <dgm:cxn modelId="{9BE49BC9-718F-4AD0-A35E-0462263F3AE3}" srcId="{DC19DF25-2C40-4B87-AD20-48AF10323ABE}" destId="{FD1F25C5-3CA8-4F1D-A20B-E749E8E25B03}" srcOrd="3" destOrd="0" parTransId="{1E59DA1B-6F20-46AF-A666-A24A42996E35}" sibTransId="{2CCDC24D-C7AA-48B5-92A3-BE1184863C2E}"/>
    <dgm:cxn modelId="{AA87E33F-1EAD-4A4A-9467-B39275D079A7}" srcId="{F0BF256F-9AC7-4E6F-8D90-5683085198DB}" destId="{DC19DF25-2C40-4B87-AD20-48AF10323ABE}" srcOrd="1" destOrd="0" parTransId="{209BED81-BB37-4A2F-940F-C365D47D590A}" sibTransId="{659F3FD3-25B4-49D9-A165-1BCE88F5F93A}"/>
    <dgm:cxn modelId="{103778B9-4FB4-4058-A9A5-C93A5E581F61}" type="presOf" srcId="{FD1F25C5-3CA8-4F1D-A20B-E749E8E25B03}" destId="{8174E926-C627-4371-A7FE-77CC2B93ED85}" srcOrd="0" destOrd="3" presId="urn:microsoft.com/office/officeart/2005/8/layout/hList1"/>
    <dgm:cxn modelId="{7D81A9AF-2515-4D4C-81D3-10BDBC174FBF}" type="presOf" srcId="{F0BF256F-9AC7-4E6F-8D90-5683085198DB}" destId="{43BD5DD9-5277-4657-B999-4C16E2079C71}" srcOrd="0" destOrd="0" presId="urn:microsoft.com/office/officeart/2005/8/layout/hList1"/>
    <dgm:cxn modelId="{A924330C-61C1-4424-9F89-D10A7E4A38A4}" type="presParOf" srcId="{43BD5DD9-5277-4657-B999-4C16E2079C71}" destId="{74EFA1FC-14B2-4339-8D52-53EA38300C4B}" srcOrd="0" destOrd="0" presId="urn:microsoft.com/office/officeart/2005/8/layout/hList1"/>
    <dgm:cxn modelId="{2237D79C-70C2-4757-815E-70C01B1BB541}" type="presParOf" srcId="{74EFA1FC-14B2-4339-8D52-53EA38300C4B}" destId="{41CBA523-3FDC-43BC-BC80-D736B5830BCB}" srcOrd="0" destOrd="0" presId="urn:microsoft.com/office/officeart/2005/8/layout/hList1"/>
    <dgm:cxn modelId="{B84ACEF7-DEFE-43E1-9BD8-36E558B720D4}" type="presParOf" srcId="{74EFA1FC-14B2-4339-8D52-53EA38300C4B}" destId="{CFBAC333-FF5A-4EBA-930E-D5BEA37D2FC5}" srcOrd="1" destOrd="0" presId="urn:microsoft.com/office/officeart/2005/8/layout/hList1"/>
    <dgm:cxn modelId="{7339A9A1-6040-4B00-B028-2064738E971A}" type="presParOf" srcId="{43BD5DD9-5277-4657-B999-4C16E2079C71}" destId="{75E49885-2202-40B2-9B00-C4EDF7C36E38}" srcOrd="1" destOrd="0" presId="urn:microsoft.com/office/officeart/2005/8/layout/hList1"/>
    <dgm:cxn modelId="{120DE5DD-C26B-4DAD-8877-A21346EBAA7A}" type="presParOf" srcId="{43BD5DD9-5277-4657-B999-4C16E2079C71}" destId="{1FE2CF02-81AB-4E24-BB62-56F1016EEE5A}" srcOrd="2" destOrd="0" presId="urn:microsoft.com/office/officeart/2005/8/layout/hList1"/>
    <dgm:cxn modelId="{F54BF0B2-E8FC-447E-BE11-4F06769C1D8E}" type="presParOf" srcId="{1FE2CF02-81AB-4E24-BB62-56F1016EEE5A}" destId="{BEF88AD6-ABB0-4405-A224-F6B4C5660055}" srcOrd="0" destOrd="0" presId="urn:microsoft.com/office/officeart/2005/8/layout/hList1"/>
    <dgm:cxn modelId="{ED63EC64-B8FB-41EF-A2E5-85A603BE115B}" type="presParOf" srcId="{1FE2CF02-81AB-4E24-BB62-56F1016EEE5A}" destId="{8174E926-C627-4371-A7FE-77CC2B93ED8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CFF0455D-C91A-48C8-8E9E-F89894E8DC1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FF01E87-DECE-4119-9A51-827FF287EFE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413E52-693F-40BA-B8DB-13691FF849F7}" type="parTrans" cxnId="{93DEF1C8-FB10-47B1-BF09-3C92B5CAE3F0}">
      <dgm:prSet/>
      <dgm:spPr/>
      <dgm:t>
        <a:bodyPr/>
        <a:lstStyle/>
        <a:p>
          <a:endParaRPr lang="uk-UA"/>
        </a:p>
      </dgm:t>
    </dgm:pt>
    <dgm:pt modelId="{3691A788-B674-458A-9286-87D025DB70DA}" type="sibTrans" cxnId="{93DEF1C8-FB10-47B1-BF09-3C92B5CAE3F0}">
      <dgm:prSet/>
      <dgm:spPr/>
      <dgm:t>
        <a:bodyPr/>
        <a:lstStyle/>
        <a:p>
          <a:endParaRPr lang="uk-UA"/>
        </a:p>
      </dgm:t>
    </dgm:pt>
    <dgm:pt modelId="{86FD8D7A-352E-4B81-B943-A62BB6699D7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/>
        </a:p>
      </dgm:t>
    </dgm:pt>
    <dgm:pt modelId="{61EBBFD7-E382-4BB7-8C7E-881918DBB4C8}" type="parTrans" cxnId="{EC6164E9-318C-429E-8EF3-54B0BC05E719}">
      <dgm:prSet/>
      <dgm:spPr/>
      <dgm:t>
        <a:bodyPr/>
        <a:lstStyle/>
        <a:p>
          <a:endParaRPr lang="uk-UA"/>
        </a:p>
      </dgm:t>
    </dgm:pt>
    <dgm:pt modelId="{80DE6134-8131-455A-9ADC-95BFD4AE46EA}" type="sibTrans" cxnId="{EC6164E9-318C-429E-8EF3-54B0BC05E719}">
      <dgm:prSet/>
      <dgm:spPr/>
      <dgm:t>
        <a:bodyPr/>
        <a:lstStyle/>
        <a:p>
          <a:endParaRPr lang="uk-UA"/>
        </a:p>
      </dgm:t>
    </dgm:pt>
    <dgm:pt modelId="{66443E11-2425-41AB-A1EF-730341645D9B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F3D8C4D6-97AE-40A5-95A3-2CD2AD9308B2}" type="parTrans" cxnId="{C3579295-6C4F-44EB-BBAB-36848A7A7AC7}">
      <dgm:prSet/>
      <dgm:spPr/>
      <dgm:t>
        <a:bodyPr/>
        <a:lstStyle/>
        <a:p>
          <a:endParaRPr lang="uk-UA"/>
        </a:p>
      </dgm:t>
    </dgm:pt>
    <dgm:pt modelId="{554851C9-0A0F-47C7-B846-A760F9ED9D40}" type="sibTrans" cxnId="{C3579295-6C4F-44EB-BBAB-36848A7A7AC7}">
      <dgm:prSet/>
      <dgm:spPr/>
      <dgm:t>
        <a:bodyPr/>
        <a:lstStyle/>
        <a:p>
          <a:endParaRPr lang="uk-UA"/>
        </a:p>
      </dgm:t>
    </dgm:pt>
    <dgm:pt modelId="{6AE43902-10FA-4B01-97C5-3CB30412832D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9261BD5-7DFB-42F1-9478-E616B96DA177}" type="parTrans" cxnId="{2A642F86-82F8-4618-9475-60D08921DFE5}">
      <dgm:prSet/>
      <dgm:spPr/>
      <dgm:t>
        <a:bodyPr/>
        <a:lstStyle/>
        <a:p>
          <a:endParaRPr lang="uk-UA"/>
        </a:p>
      </dgm:t>
    </dgm:pt>
    <dgm:pt modelId="{07CF80BD-2E1C-4996-96F9-AA1B15C244FB}" type="sibTrans" cxnId="{2A642F86-82F8-4618-9475-60D08921DFE5}">
      <dgm:prSet/>
      <dgm:spPr/>
      <dgm:t>
        <a:bodyPr/>
        <a:lstStyle/>
        <a:p>
          <a:endParaRPr lang="uk-UA"/>
        </a:p>
      </dgm:t>
    </dgm:pt>
    <dgm:pt modelId="{46F14B48-DC4C-40E6-A440-CC2980784FE5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Господарський кодекс України : за станом на 16 січня 2003 р.  </a:t>
          </a:r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Відомості Верховної Ради України (ВВР).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Київ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: Парлам.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вид-во, 2003. 192 с.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F4019F16-905D-4562-9099-43ADA28111E9}" type="parTrans" cxnId="{FDF18F9C-488B-4F84-853A-95169AFE532B}">
      <dgm:prSet/>
      <dgm:spPr/>
      <dgm:t>
        <a:bodyPr/>
        <a:lstStyle/>
        <a:p>
          <a:endParaRPr lang="uk-UA"/>
        </a:p>
      </dgm:t>
    </dgm:pt>
    <dgm:pt modelId="{A12C57A6-014F-4DAA-941E-4607DBBF191B}" type="sibTrans" cxnId="{FDF18F9C-488B-4F84-853A-95169AFE532B}">
      <dgm:prSet/>
      <dgm:spPr/>
      <dgm:t>
        <a:bodyPr/>
        <a:lstStyle/>
        <a:p>
          <a:endParaRPr lang="uk-UA"/>
        </a:p>
      </dgm:t>
    </dgm:pt>
    <dgm:pt modelId="{AE87ABFC-A9D7-469D-B829-FADF07DFE34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8C9981F5-31C8-446C-BE7B-32DB8F515896}" type="parTrans" cxnId="{CE87EAF5-9175-4063-99F2-D50AFA347CEF}">
      <dgm:prSet/>
      <dgm:spPr/>
      <dgm:t>
        <a:bodyPr/>
        <a:lstStyle/>
        <a:p>
          <a:endParaRPr lang="uk-UA"/>
        </a:p>
      </dgm:t>
    </dgm:pt>
    <dgm:pt modelId="{7497B5DF-A93F-40A9-B4ED-22CAA1A00D21}" type="sibTrans" cxnId="{CE87EAF5-9175-4063-99F2-D50AFA347CEF}">
      <dgm:prSet/>
      <dgm:spPr/>
      <dgm:t>
        <a:bodyPr/>
        <a:lstStyle/>
        <a:p>
          <a:endParaRPr lang="uk-UA"/>
        </a:p>
      </dgm:t>
    </dgm:pt>
    <dgm:pt modelId="{AC2FC079-3497-4014-AC8A-2B71881C37A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E5C876E-3061-4E18-8086-E8A8C68ABF5C}" type="parTrans" cxnId="{7D789D58-C15E-4FCE-A713-B7DF89C61162}">
      <dgm:prSet/>
      <dgm:spPr/>
      <dgm:t>
        <a:bodyPr/>
        <a:lstStyle/>
        <a:p>
          <a:endParaRPr lang="uk-UA"/>
        </a:p>
      </dgm:t>
    </dgm:pt>
    <dgm:pt modelId="{8915C88F-FD50-4FFB-BD63-90A79C66B8E9}" type="sibTrans" cxnId="{7D789D58-C15E-4FCE-A713-B7DF89C61162}">
      <dgm:prSet/>
      <dgm:spPr/>
      <dgm:t>
        <a:bodyPr/>
        <a:lstStyle/>
        <a:p>
          <a:endParaRPr lang="uk-UA"/>
        </a:p>
      </dgm:t>
    </dgm:pt>
    <dgm:pt modelId="{0A45E723-E0DE-4BA2-8F95-CF18E6A82AA0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pl-PL" sz="1800" dirty="0" smtClean="0">
              <a:latin typeface="Times New Roman" pitchFamily="18" charset="0"/>
              <a:cs typeface="Times New Roman" pitchFamily="18" charset="0"/>
            </a:rPr>
            <a:t>Hospodarskyi kodeks Ukrainy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pl-PL" sz="1800" dirty="0" smtClean="0">
              <a:latin typeface="Times New Roman" pitchFamily="18" charset="0"/>
              <a:cs typeface="Times New Roman" pitchFamily="18" charset="0"/>
            </a:rPr>
            <a:t>[Commercial Code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Ukraine].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(2003, January 16). 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Vidomosti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 	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Verkhovnoi Rady Ukrainy.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Kyiv: Parlam. vyd-vo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[In 	Ukrainian].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6EB69176-1001-48BD-A29A-E356A1E8AC25}" type="parTrans" cxnId="{F06F282D-C4EF-4C77-9057-CE9097212708}">
      <dgm:prSet/>
      <dgm:spPr/>
      <dgm:t>
        <a:bodyPr/>
        <a:lstStyle/>
        <a:p>
          <a:endParaRPr lang="uk-UA"/>
        </a:p>
      </dgm:t>
    </dgm:pt>
    <dgm:pt modelId="{6A791275-6E91-45AB-AFEC-F06A7474EDE1}" type="sibTrans" cxnId="{F06F282D-C4EF-4C77-9057-CE9097212708}">
      <dgm:prSet/>
      <dgm:spPr/>
      <dgm:t>
        <a:bodyPr/>
        <a:lstStyle/>
        <a:p>
          <a:endParaRPr lang="uk-UA"/>
        </a:p>
      </dgm:t>
    </dgm:pt>
    <dgm:pt modelId="{DC2B3F32-54D4-413F-BF4D-8493F51D2475}" type="pres">
      <dgm:prSet presAssocID="{CFF0455D-C91A-48C8-8E9E-F89894E8DC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A10E939-0859-4F80-AFA9-037449FF2A39}" type="pres">
      <dgm:prSet presAssocID="{4FF01E87-DECE-4119-9A51-827FF287EFEA}" presName="composite" presStyleCnt="0"/>
      <dgm:spPr/>
    </dgm:pt>
    <dgm:pt modelId="{BE1E1BD0-923B-4C81-B550-C6448C0AF281}" type="pres">
      <dgm:prSet presAssocID="{4FF01E87-DECE-4119-9A51-827FF287EFE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3AC7F0-8FE3-4EF5-BE36-4C1FB774ED07}" type="pres">
      <dgm:prSet presAssocID="{4FF01E87-DECE-4119-9A51-827FF287EFE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7C3339D-0B47-43DF-AA84-BB831C514C48}" type="pres">
      <dgm:prSet presAssocID="{3691A788-B674-458A-9286-87D025DB70DA}" presName="space" presStyleCnt="0"/>
      <dgm:spPr/>
    </dgm:pt>
    <dgm:pt modelId="{AB763A00-4F39-4CE0-AF17-C02A64D6CD9F}" type="pres">
      <dgm:prSet presAssocID="{86FD8D7A-352E-4B81-B943-A62BB6699D7A}" presName="composite" presStyleCnt="0"/>
      <dgm:spPr/>
    </dgm:pt>
    <dgm:pt modelId="{12ED9940-C831-44D7-9D7F-5A525A653435}" type="pres">
      <dgm:prSet presAssocID="{86FD8D7A-352E-4B81-B943-A62BB6699D7A}" presName="parTx" presStyleLbl="alignNode1" presStyleIdx="1" presStyleCnt="2" custLinFactNeighborX="1771" custLinFactNeighborY="16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E1430F-5362-4693-A84F-266446B604F8}" type="pres">
      <dgm:prSet presAssocID="{86FD8D7A-352E-4B81-B943-A62BB6699D7A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0D3ED8E-39CF-41CD-90AE-BF76CA5344D9}" type="presOf" srcId="{86FD8D7A-352E-4B81-B943-A62BB6699D7A}" destId="{12ED9940-C831-44D7-9D7F-5A525A653435}" srcOrd="0" destOrd="0" presId="urn:microsoft.com/office/officeart/2005/8/layout/hList1"/>
    <dgm:cxn modelId="{D7FB0EE5-5039-4B6A-91D3-3DD88303EC6D}" type="presOf" srcId="{CFF0455D-C91A-48C8-8E9E-F89894E8DC12}" destId="{DC2B3F32-54D4-413F-BF4D-8493F51D2475}" srcOrd="0" destOrd="0" presId="urn:microsoft.com/office/officeart/2005/8/layout/hList1"/>
    <dgm:cxn modelId="{CE87EAF5-9175-4063-99F2-D50AFA347CEF}" srcId="{4FF01E87-DECE-4119-9A51-827FF287EFEA}" destId="{AE87ABFC-A9D7-469D-B829-FADF07DFE34C}" srcOrd="1" destOrd="0" parTransId="{8C9981F5-31C8-446C-BE7B-32DB8F515896}" sibTransId="{7497B5DF-A93F-40A9-B4ED-22CAA1A00D21}"/>
    <dgm:cxn modelId="{79FF02A9-B2CF-4607-94E2-FF5A6FACADE5}" type="presOf" srcId="{6AE43902-10FA-4B01-97C5-3CB30412832D}" destId="{403AC7F0-8FE3-4EF5-BE36-4C1FB774ED07}" srcOrd="0" destOrd="0" presId="urn:microsoft.com/office/officeart/2005/8/layout/hList1"/>
    <dgm:cxn modelId="{FDF18F9C-488B-4F84-853A-95169AFE532B}" srcId="{4FF01E87-DECE-4119-9A51-827FF287EFEA}" destId="{46F14B48-DC4C-40E6-A440-CC2980784FE5}" srcOrd="2" destOrd="0" parTransId="{F4019F16-905D-4562-9099-43ADA28111E9}" sibTransId="{A12C57A6-014F-4DAA-941E-4607DBBF191B}"/>
    <dgm:cxn modelId="{2A642F86-82F8-4618-9475-60D08921DFE5}" srcId="{4FF01E87-DECE-4119-9A51-827FF287EFEA}" destId="{6AE43902-10FA-4B01-97C5-3CB30412832D}" srcOrd="0" destOrd="0" parTransId="{09261BD5-7DFB-42F1-9478-E616B96DA177}" sibTransId="{07CF80BD-2E1C-4996-96F9-AA1B15C244FB}"/>
    <dgm:cxn modelId="{C3579295-6C4F-44EB-BBAB-36848A7A7AC7}" srcId="{86FD8D7A-352E-4B81-B943-A62BB6699D7A}" destId="{66443E11-2425-41AB-A1EF-730341645D9B}" srcOrd="0" destOrd="0" parTransId="{F3D8C4D6-97AE-40A5-95A3-2CD2AD9308B2}" sibTransId="{554851C9-0A0F-47C7-B846-A760F9ED9D40}"/>
    <dgm:cxn modelId="{39247A96-BF4B-4B60-BAB2-A457B78DCCC2}" type="presOf" srcId="{0A45E723-E0DE-4BA2-8F95-CF18E6A82AA0}" destId="{FAE1430F-5362-4693-A84F-266446B604F8}" srcOrd="0" destOrd="2" presId="urn:microsoft.com/office/officeart/2005/8/layout/hList1"/>
    <dgm:cxn modelId="{0D98DA56-9EE1-4683-88F7-B48118E4868A}" type="presOf" srcId="{66443E11-2425-41AB-A1EF-730341645D9B}" destId="{FAE1430F-5362-4693-A84F-266446B604F8}" srcOrd="0" destOrd="0" presId="urn:microsoft.com/office/officeart/2005/8/layout/hList1"/>
    <dgm:cxn modelId="{1D815325-F180-41A8-B709-2A139D537691}" type="presOf" srcId="{4FF01E87-DECE-4119-9A51-827FF287EFEA}" destId="{BE1E1BD0-923B-4C81-B550-C6448C0AF281}" srcOrd="0" destOrd="0" presId="urn:microsoft.com/office/officeart/2005/8/layout/hList1"/>
    <dgm:cxn modelId="{7D789D58-C15E-4FCE-A713-B7DF89C61162}" srcId="{86FD8D7A-352E-4B81-B943-A62BB6699D7A}" destId="{AC2FC079-3497-4014-AC8A-2B71881C37AC}" srcOrd="1" destOrd="0" parTransId="{AE5C876E-3061-4E18-8086-E8A8C68ABF5C}" sibTransId="{8915C88F-FD50-4FFB-BD63-90A79C66B8E9}"/>
    <dgm:cxn modelId="{68B6C286-AE35-4256-8BAF-9F97C8E257AD}" type="presOf" srcId="{46F14B48-DC4C-40E6-A440-CC2980784FE5}" destId="{403AC7F0-8FE3-4EF5-BE36-4C1FB774ED07}" srcOrd="0" destOrd="2" presId="urn:microsoft.com/office/officeart/2005/8/layout/hList1"/>
    <dgm:cxn modelId="{1349B378-49BA-4657-9C73-478EC69A308E}" type="presOf" srcId="{AE87ABFC-A9D7-469D-B829-FADF07DFE34C}" destId="{403AC7F0-8FE3-4EF5-BE36-4C1FB774ED07}" srcOrd="0" destOrd="1" presId="urn:microsoft.com/office/officeart/2005/8/layout/hList1"/>
    <dgm:cxn modelId="{93DEF1C8-FB10-47B1-BF09-3C92B5CAE3F0}" srcId="{CFF0455D-C91A-48C8-8E9E-F89894E8DC12}" destId="{4FF01E87-DECE-4119-9A51-827FF287EFEA}" srcOrd="0" destOrd="0" parTransId="{58413E52-693F-40BA-B8DB-13691FF849F7}" sibTransId="{3691A788-B674-458A-9286-87D025DB70DA}"/>
    <dgm:cxn modelId="{50C8198B-A16F-4757-9F65-C60E104B462B}" type="presOf" srcId="{AC2FC079-3497-4014-AC8A-2B71881C37AC}" destId="{FAE1430F-5362-4693-A84F-266446B604F8}" srcOrd="0" destOrd="1" presId="urn:microsoft.com/office/officeart/2005/8/layout/hList1"/>
    <dgm:cxn modelId="{F06F282D-C4EF-4C77-9057-CE9097212708}" srcId="{86FD8D7A-352E-4B81-B943-A62BB6699D7A}" destId="{0A45E723-E0DE-4BA2-8F95-CF18E6A82AA0}" srcOrd="2" destOrd="0" parTransId="{6EB69176-1001-48BD-A29A-E356A1E8AC25}" sibTransId="{6A791275-6E91-45AB-AFEC-F06A7474EDE1}"/>
    <dgm:cxn modelId="{EC6164E9-318C-429E-8EF3-54B0BC05E719}" srcId="{CFF0455D-C91A-48C8-8E9E-F89894E8DC12}" destId="{86FD8D7A-352E-4B81-B943-A62BB6699D7A}" srcOrd="1" destOrd="0" parTransId="{61EBBFD7-E382-4BB7-8C7E-881918DBB4C8}" sibTransId="{80DE6134-8131-455A-9ADC-95BFD4AE46EA}"/>
    <dgm:cxn modelId="{28682ABF-6B0F-4838-A6C2-A47452A37622}" type="presParOf" srcId="{DC2B3F32-54D4-413F-BF4D-8493F51D2475}" destId="{FA10E939-0859-4F80-AFA9-037449FF2A39}" srcOrd="0" destOrd="0" presId="urn:microsoft.com/office/officeart/2005/8/layout/hList1"/>
    <dgm:cxn modelId="{6A908879-503F-4902-8F61-773D664CE0E6}" type="presParOf" srcId="{FA10E939-0859-4F80-AFA9-037449FF2A39}" destId="{BE1E1BD0-923B-4C81-B550-C6448C0AF281}" srcOrd="0" destOrd="0" presId="urn:microsoft.com/office/officeart/2005/8/layout/hList1"/>
    <dgm:cxn modelId="{E5E954C8-C651-4006-A994-9007BB637CD2}" type="presParOf" srcId="{FA10E939-0859-4F80-AFA9-037449FF2A39}" destId="{403AC7F0-8FE3-4EF5-BE36-4C1FB774ED07}" srcOrd="1" destOrd="0" presId="urn:microsoft.com/office/officeart/2005/8/layout/hList1"/>
    <dgm:cxn modelId="{E819FD27-9139-40F6-B5D4-265D2867ED13}" type="presParOf" srcId="{DC2B3F32-54D4-413F-BF4D-8493F51D2475}" destId="{27C3339D-0B47-43DF-AA84-BB831C514C48}" srcOrd="1" destOrd="0" presId="urn:microsoft.com/office/officeart/2005/8/layout/hList1"/>
    <dgm:cxn modelId="{CC91CC6C-D27C-4D87-9571-9D76811F3C39}" type="presParOf" srcId="{DC2B3F32-54D4-413F-BF4D-8493F51D2475}" destId="{AB763A00-4F39-4CE0-AF17-C02A64D6CD9F}" srcOrd="2" destOrd="0" presId="urn:microsoft.com/office/officeart/2005/8/layout/hList1"/>
    <dgm:cxn modelId="{C0FFF58E-6C11-4FF9-9523-B38B9C069107}" type="presParOf" srcId="{AB763A00-4F39-4CE0-AF17-C02A64D6CD9F}" destId="{12ED9940-C831-44D7-9D7F-5A525A653435}" srcOrd="0" destOrd="0" presId="urn:microsoft.com/office/officeart/2005/8/layout/hList1"/>
    <dgm:cxn modelId="{21C8FC33-80DB-4619-9218-F588373CDD94}" type="presParOf" srcId="{AB763A00-4F39-4CE0-AF17-C02A64D6CD9F}" destId="{FAE1430F-5362-4693-A84F-266446B604F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CFF0455D-C91A-48C8-8E9E-F89894E8DC1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FF01E87-DECE-4119-9A51-827FF287EFE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413E52-693F-40BA-B8DB-13691FF849F7}" type="parTrans" cxnId="{93DEF1C8-FB10-47B1-BF09-3C92B5CAE3F0}">
      <dgm:prSet/>
      <dgm:spPr/>
      <dgm:t>
        <a:bodyPr/>
        <a:lstStyle/>
        <a:p>
          <a:endParaRPr lang="uk-UA"/>
        </a:p>
      </dgm:t>
    </dgm:pt>
    <dgm:pt modelId="{3691A788-B674-458A-9286-87D025DB70DA}" type="sibTrans" cxnId="{93DEF1C8-FB10-47B1-BF09-3C92B5CAE3F0}">
      <dgm:prSet/>
      <dgm:spPr/>
      <dgm:t>
        <a:bodyPr/>
        <a:lstStyle/>
        <a:p>
          <a:endParaRPr lang="uk-UA"/>
        </a:p>
      </dgm:t>
    </dgm:pt>
    <dgm:pt modelId="{86FD8D7A-352E-4B81-B943-A62BB6699D7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/>
        </a:p>
      </dgm:t>
    </dgm:pt>
    <dgm:pt modelId="{61EBBFD7-E382-4BB7-8C7E-881918DBB4C8}" type="parTrans" cxnId="{EC6164E9-318C-429E-8EF3-54B0BC05E719}">
      <dgm:prSet/>
      <dgm:spPr/>
      <dgm:t>
        <a:bodyPr/>
        <a:lstStyle/>
        <a:p>
          <a:endParaRPr lang="uk-UA"/>
        </a:p>
      </dgm:t>
    </dgm:pt>
    <dgm:pt modelId="{80DE6134-8131-455A-9ADC-95BFD4AE46EA}" type="sibTrans" cxnId="{EC6164E9-318C-429E-8EF3-54B0BC05E719}">
      <dgm:prSet/>
      <dgm:spPr/>
      <dgm:t>
        <a:bodyPr/>
        <a:lstStyle/>
        <a:p>
          <a:endParaRPr lang="uk-UA"/>
        </a:p>
      </dgm:t>
    </dgm:pt>
    <dgm:pt modelId="{66443E11-2425-41AB-A1EF-730341645D9B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F3D8C4D6-97AE-40A5-95A3-2CD2AD9308B2}" type="parTrans" cxnId="{C3579295-6C4F-44EB-BBAB-36848A7A7AC7}">
      <dgm:prSet/>
      <dgm:spPr/>
      <dgm:t>
        <a:bodyPr/>
        <a:lstStyle/>
        <a:p>
          <a:endParaRPr lang="uk-UA"/>
        </a:p>
      </dgm:t>
    </dgm:pt>
    <dgm:pt modelId="{554851C9-0A0F-47C7-B846-A760F9ED9D40}" type="sibTrans" cxnId="{C3579295-6C4F-44EB-BBAB-36848A7A7AC7}">
      <dgm:prSet/>
      <dgm:spPr/>
      <dgm:t>
        <a:bodyPr/>
        <a:lstStyle/>
        <a:p>
          <a:endParaRPr lang="uk-UA"/>
        </a:p>
      </dgm:t>
    </dgm:pt>
    <dgm:pt modelId="{6AE43902-10FA-4B01-97C5-3CB30412832D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9261BD5-7DFB-42F1-9478-E616B96DA177}" type="parTrans" cxnId="{2A642F86-82F8-4618-9475-60D08921DFE5}">
      <dgm:prSet/>
      <dgm:spPr/>
      <dgm:t>
        <a:bodyPr/>
        <a:lstStyle/>
        <a:p>
          <a:endParaRPr lang="uk-UA"/>
        </a:p>
      </dgm:t>
    </dgm:pt>
    <dgm:pt modelId="{07CF80BD-2E1C-4996-96F9-AA1B15C244FB}" type="sibTrans" cxnId="{2A642F86-82F8-4618-9475-60D08921DFE5}">
      <dgm:prSet/>
      <dgm:spPr/>
      <dgm:t>
        <a:bodyPr/>
        <a:lstStyle/>
        <a:p>
          <a:endParaRPr lang="uk-UA"/>
        </a:p>
      </dgm:t>
    </dgm:pt>
    <dgm:pt modelId="{46F14B48-DC4C-40E6-A440-CC2980784FE5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Промисловість України у 2001-2006 роках: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статистичний збірник.  Київ : Державний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комітет статистики України, 2007.  302 с.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F4019F16-905D-4562-9099-43ADA28111E9}" type="parTrans" cxnId="{FDF18F9C-488B-4F84-853A-95169AFE532B}">
      <dgm:prSet/>
      <dgm:spPr/>
      <dgm:t>
        <a:bodyPr/>
        <a:lstStyle/>
        <a:p>
          <a:endParaRPr lang="uk-UA"/>
        </a:p>
      </dgm:t>
    </dgm:pt>
    <dgm:pt modelId="{A12C57A6-014F-4DAA-941E-4607DBBF191B}" type="sibTrans" cxnId="{FDF18F9C-488B-4F84-853A-95169AFE532B}">
      <dgm:prSet/>
      <dgm:spPr/>
      <dgm:t>
        <a:bodyPr/>
        <a:lstStyle/>
        <a:p>
          <a:endParaRPr lang="uk-UA"/>
        </a:p>
      </dgm:t>
    </dgm:pt>
    <dgm:pt modelId="{AE87ABFC-A9D7-469D-B829-FADF07DFE34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8C9981F5-31C8-446C-BE7B-32DB8F515896}" type="parTrans" cxnId="{CE87EAF5-9175-4063-99F2-D50AFA347CEF}">
      <dgm:prSet/>
      <dgm:spPr/>
      <dgm:t>
        <a:bodyPr/>
        <a:lstStyle/>
        <a:p>
          <a:endParaRPr lang="uk-UA"/>
        </a:p>
      </dgm:t>
    </dgm:pt>
    <dgm:pt modelId="{7497B5DF-A93F-40A9-B4ED-22CAA1A00D21}" type="sibTrans" cxnId="{CE87EAF5-9175-4063-99F2-D50AFA347CEF}">
      <dgm:prSet/>
      <dgm:spPr/>
      <dgm:t>
        <a:bodyPr/>
        <a:lstStyle/>
        <a:p>
          <a:endParaRPr lang="uk-UA"/>
        </a:p>
      </dgm:t>
    </dgm:pt>
    <dgm:pt modelId="{AC2FC079-3497-4014-AC8A-2B71881C37A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E5C876E-3061-4E18-8086-E8A8C68ABF5C}" type="parTrans" cxnId="{7D789D58-C15E-4FCE-A713-B7DF89C61162}">
      <dgm:prSet/>
      <dgm:spPr/>
      <dgm:t>
        <a:bodyPr/>
        <a:lstStyle/>
        <a:p>
          <a:endParaRPr lang="uk-UA"/>
        </a:p>
      </dgm:t>
    </dgm:pt>
    <dgm:pt modelId="{8915C88F-FD50-4FFB-BD63-90A79C66B8E9}" type="sibTrans" cxnId="{7D789D58-C15E-4FCE-A713-B7DF89C61162}">
      <dgm:prSet/>
      <dgm:spPr/>
      <dgm:t>
        <a:bodyPr/>
        <a:lstStyle/>
        <a:p>
          <a:endParaRPr lang="uk-UA"/>
        </a:p>
      </dgm:t>
    </dgm:pt>
    <dgm:pt modelId="{0A45E723-E0DE-4BA2-8F95-CF18E6A82AA0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pl-PL" sz="1800" i="1" dirty="0" smtClean="0">
              <a:latin typeface="Times New Roman" pitchFamily="18" charset="0"/>
              <a:cs typeface="Times New Roman" pitchFamily="18" charset="0"/>
            </a:rPr>
            <a:t>Promyslovist Ukrainy u 2001-2006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pl-PL" sz="1800" i="1" dirty="0" smtClean="0">
              <a:latin typeface="Times New Roman" pitchFamily="18" charset="0"/>
              <a:cs typeface="Times New Roman" pitchFamily="18" charset="0"/>
            </a:rPr>
            <a:t>rokakh: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statystychnyi zbirnyk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[Industry of Ukraine in 2001-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2006: Statistical Yearbook].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(2007). Kyiv: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Derzhavnyi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komitet statystyky Ukrainy [In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 	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Ukrainian].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6EB69176-1001-48BD-A29A-E356A1E8AC25}" type="parTrans" cxnId="{F06F282D-C4EF-4C77-9057-CE9097212708}">
      <dgm:prSet/>
      <dgm:spPr/>
      <dgm:t>
        <a:bodyPr/>
        <a:lstStyle/>
        <a:p>
          <a:endParaRPr lang="uk-UA"/>
        </a:p>
      </dgm:t>
    </dgm:pt>
    <dgm:pt modelId="{6A791275-6E91-45AB-AFEC-F06A7474EDE1}" type="sibTrans" cxnId="{F06F282D-C4EF-4C77-9057-CE9097212708}">
      <dgm:prSet/>
      <dgm:spPr/>
      <dgm:t>
        <a:bodyPr/>
        <a:lstStyle/>
        <a:p>
          <a:endParaRPr lang="uk-UA"/>
        </a:p>
      </dgm:t>
    </dgm:pt>
    <dgm:pt modelId="{DC2B3F32-54D4-413F-BF4D-8493F51D2475}" type="pres">
      <dgm:prSet presAssocID="{CFF0455D-C91A-48C8-8E9E-F89894E8DC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A10E939-0859-4F80-AFA9-037449FF2A39}" type="pres">
      <dgm:prSet presAssocID="{4FF01E87-DECE-4119-9A51-827FF287EFEA}" presName="composite" presStyleCnt="0"/>
      <dgm:spPr/>
    </dgm:pt>
    <dgm:pt modelId="{BE1E1BD0-923B-4C81-B550-C6448C0AF281}" type="pres">
      <dgm:prSet presAssocID="{4FF01E87-DECE-4119-9A51-827FF287EFE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3AC7F0-8FE3-4EF5-BE36-4C1FB774ED07}" type="pres">
      <dgm:prSet presAssocID="{4FF01E87-DECE-4119-9A51-827FF287EFE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7C3339D-0B47-43DF-AA84-BB831C514C48}" type="pres">
      <dgm:prSet presAssocID="{3691A788-B674-458A-9286-87D025DB70DA}" presName="space" presStyleCnt="0"/>
      <dgm:spPr/>
    </dgm:pt>
    <dgm:pt modelId="{AB763A00-4F39-4CE0-AF17-C02A64D6CD9F}" type="pres">
      <dgm:prSet presAssocID="{86FD8D7A-352E-4B81-B943-A62BB6699D7A}" presName="composite" presStyleCnt="0"/>
      <dgm:spPr/>
    </dgm:pt>
    <dgm:pt modelId="{12ED9940-C831-44D7-9D7F-5A525A653435}" type="pres">
      <dgm:prSet presAssocID="{86FD8D7A-352E-4B81-B943-A62BB6699D7A}" presName="parTx" presStyleLbl="alignNode1" presStyleIdx="1" presStyleCnt="2" custLinFactNeighborX="1771" custLinFactNeighborY="16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E1430F-5362-4693-A84F-266446B604F8}" type="pres">
      <dgm:prSet presAssocID="{86FD8D7A-352E-4B81-B943-A62BB6699D7A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E87EAF5-9175-4063-99F2-D50AFA347CEF}" srcId="{4FF01E87-DECE-4119-9A51-827FF287EFEA}" destId="{AE87ABFC-A9D7-469D-B829-FADF07DFE34C}" srcOrd="1" destOrd="0" parTransId="{8C9981F5-31C8-446C-BE7B-32DB8F515896}" sibTransId="{7497B5DF-A93F-40A9-B4ED-22CAA1A00D21}"/>
    <dgm:cxn modelId="{22A9EC9C-6D40-47D8-96AE-C71C5B05A461}" type="presOf" srcId="{66443E11-2425-41AB-A1EF-730341645D9B}" destId="{FAE1430F-5362-4693-A84F-266446B604F8}" srcOrd="0" destOrd="0" presId="urn:microsoft.com/office/officeart/2005/8/layout/hList1"/>
    <dgm:cxn modelId="{D78224C9-99FB-4FF2-88F0-67801ED0BA2F}" type="presOf" srcId="{86FD8D7A-352E-4B81-B943-A62BB6699D7A}" destId="{12ED9940-C831-44D7-9D7F-5A525A653435}" srcOrd="0" destOrd="0" presId="urn:microsoft.com/office/officeart/2005/8/layout/hList1"/>
    <dgm:cxn modelId="{382D06F8-6EA9-4110-8C3D-469A4085B11D}" type="presOf" srcId="{CFF0455D-C91A-48C8-8E9E-F89894E8DC12}" destId="{DC2B3F32-54D4-413F-BF4D-8493F51D2475}" srcOrd="0" destOrd="0" presId="urn:microsoft.com/office/officeart/2005/8/layout/hList1"/>
    <dgm:cxn modelId="{FDF18F9C-488B-4F84-853A-95169AFE532B}" srcId="{4FF01E87-DECE-4119-9A51-827FF287EFEA}" destId="{46F14B48-DC4C-40E6-A440-CC2980784FE5}" srcOrd="2" destOrd="0" parTransId="{F4019F16-905D-4562-9099-43ADA28111E9}" sibTransId="{A12C57A6-014F-4DAA-941E-4607DBBF191B}"/>
    <dgm:cxn modelId="{2A642F86-82F8-4618-9475-60D08921DFE5}" srcId="{4FF01E87-DECE-4119-9A51-827FF287EFEA}" destId="{6AE43902-10FA-4B01-97C5-3CB30412832D}" srcOrd="0" destOrd="0" parTransId="{09261BD5-7DFB-42F1-9478-E616B96DA177}" sibTransId="{07CF80BD-2E1C-4996-96F9-AA1B15C244FB}"/>
    <dgm:cxn modelId="{C3579295-6C4F-44EB-BBAB-36848A7A7AC7}" srcId="{86FD8D7A-352E-4B81-B943-A62BB6699D7A}" destId="{66443E11-2425-41AB-A1EF-730341645D9B}" srcOrd="0" destOrd="0" parTransId="{F3D8C4D6-97AE-40A5-95A3-2CD2AD9308B2}" sibTransId="{554851C9-0A0F-47C7-B846-A760F9ED9D40}"/>
    <dgm:cxn modelId="{95CF4D19-73AF-4E4F-B4C7-E34401652FE5}" type="presOf" srcId="{46F14B48-DC4C-40E6-A440-CC2980784FE5}" destId="{403AC7F0-8FE3-4EF5-BE36-4C1FB774ED07}" srcOrd="0" destOrd="2" presId="urn:microsoft.com/office/officeart/2005/8/layout/hList1"/>
    <dgm:cxn modelId="{18E3FEA3-A685-4D43-AFA9-DB3F292E49C7}" type="presOf" srcId="{0A45E723-E0DE-4BA2-8F95-CF18E6A82AA0}" destId="{FAE1430F-5362-4693-A84F-266446B604F8}" srcOrd="0" destOrd="2" presId="urn:microsoft.com/office/officeart/2005/8/layout/hList1"/>
    <dgm:cxn modelId="{7D789D58-C15E-4FCE-A713-B7DF89C61162}" srcId="{86FD8D7A-352E-4B81-B943-A62BB6699D7A}" destId="{AC2FC079-3497-4014-AC8A-2B71881C37AC}" srcOrd="1" destOrd="0" parTransId="{AE5C876E-3061-4E18-8086-E8A8C68ABF5C}" sibTransId="{8915C88F-FD50-4FFB-BD63-90A79C66B8E9}"/>
    <dgm:cxn modelId="{DD9EEA57-4A04-4308-9A1D-037B4F6CC3EE}" type="presOf" srcId="{6AE43902-10FA-4B01-97C5-3CB30412832D}" destId="{403AC7F0-8FE3-4EF5-BE36-4C1FB774ED07}" srcOrd="0" destOrd="0" presId="urn:microsoft.com/office/officeart/2005/8/layout/hList1"/>
    <dgm:cxn modelId="{93DEF1C8-FB10-47B1-BF09-3C92B5CAE3F0}" srcId="{CFF0455D-C91A-48C8-8E9E-F89894E8DC12}" destId="{4FF01E87-DECE-4119-9A51-827FF287EFEA}" srcOrd="0" destOrd="0" parTransId="{58413E52-693F-40BA-B8DB-13691FF849F7}" sibTransId="{3691A788-B674-458A-9286-87D025DB70DA}"/>
    <dgm:cxn modelId="{F06F282D-C4EF-4C77-9057-CE9097212708}" srcId="{86FD8D7A-352E-4B81-B943-A62BB6699D7A}" destId="{0A45E723-E0DE-4BA2-8F95-CF18E6A82AA0}" srcOrd="2" destOrd="0" parTransId="{6EB69176-1001-48BD-A29A-E356A1E8AC25}" sibTransId="{6A791275-6E91-45AB-AFEC-F06A7474EDE1}"/>
    <dgm:cxn modelId="{EC6164E9-318C-429E-8EF3-54B0BC05E719}" srcId="{CFF0455D-C91A-48C8-8E9E-F89894E8DC12}" destId="{86FD8D7A-352E-4B81-B943-A62BB6699D7A}" srcOrd="1" destOrd="0" parTransId="{61EBBFD7-E382-4BB7-8C7E-881918DBB4C8}" sibTransId="{80DE6134-8131-455A-9ADC-95BFD4AE46EA}"/>
    <dgm:cxn modelId="{D380A6D7-DF05-4AE0-94AD-FC86680EF26A}" type="presOf" srcId="{AC2FC079-3497-4014-AC8A-2B71881C37AC}" destId="{FAE1430F-5362-4693-A84F-266446B604F8}" srcOrd="0" destOrd="1" presId="urn:microsoft.com/office/officeart/2005/8/layout/hList1"/>
    <dgm:cxn modelId="{16C5F256-C0A9-4011-9A2E-5156A5E27787}" type="presOf" srcId="{AE87ABFC-A9D7-469D-B829-FADF07DFE34C}" destId="{403AC7F0-8FE3-4EF5-BE36-4C1FB774ED07}" srcOrd="0" destOrd="1" presId="urn:microsoft.com/office/officeart/2005/8/layout/hList1"/>
    <dgm:cxn modelId="{69C32E41-D359-4F2E-AA08-265D0703D45B}" type="presOf" srcId="{4FF01E87-DECE-4119-9A51-827FF287EFEA}" destId="{BE1E1BD0-923B-4C81-B550-C6448C0AF281}" srcOrd="0" destOrd="0" presId="urn:microsoft.com/office/officeart/2005/8/layout/hList1"/>
    <dgm:cxn modelId="{46283088-336D-4F4B-91DA-51AEDE607810}" type="presParOf" srcId="{DC2B3F32-54D4-413F-BF4D-8493F51D2475}" destId="{FA10E939-0859-4F80-AFA9-037449FF2A39}" srcOrd="0" destOrd="0" presId="urn:microsoft.com/office/officeart/2005/8/layout/hList1"/>
    <dgm:cxn modelId="{B791B5AE-58DE-49CC-AFE8-26C9872CBA09}" type="presParOf" srcId="{FA10E939-0859-4F80-AFA9-037449FF2A39}" destId="{BE1E1BD0-923B-4C81-B550-C6448C0AF281}" srcOrd="0" destOrd="0" presId="urn:microsoft.com/office/officeart/2005/8/layout/hList1"/>
    <dgm:cxn modelId="{121C0555-85E1-4BC6-B31E-65E1E61AF53A}" type="presParOf" srcId="{FA10E939-0859-4F80-AFA9-037449FF2A39}" destId="{403AC7F0-8FE3-4EF5-BE36-4C1FB774ED07}" srcOrd="1" destOrd="0" presId="urn:microsoft.com/office/officeart/2005/8/layout/hList1"/>
    <dgm:cxn modelId="{FC44488F-6546-4389-9C99-B3A16494B4B1}" type="presParOf" srcId="{DC2B3F32-54D4-413F-BF4D-8493F51D2475}" destId="{27C3339D-0B47-43DF-AA84-BB831C514C48}" srcOrd="1" destOrd="0" presId="urn:microsoft.com/office/officeart/2005/8/layout/hList1"/>
    <dgm:cxn modelId="{514BB31D-FA78-4E58-BB4A-9153A70F14BA}" type="presParOf" srcId="{DC2B3F32-54D4-413F-BF4D-8493F51D2475}" destId="{AB763A00-4F39-4CE0-AF17-C02A64D6CD9F}" srcOrd="2" destOrd="0" presId="urn:microsoft.com/office/officeart/2005/8/layout/hList1"/>
    <dgm:cxn modelId="{7D1C2248-C7E1-487C-918D-00F5F3225451}" type="presParOf" srcId="{AB763A00-4F39-4CE0-AF17-C02A64D6CD9F}" destId="{12ED9940-C831-44D7-9D7F-5A525A653435}" srcOrd="0" destOrd="0" presId="urn:microsoft.com/office/officeart/2005/8/layout/hList1"/>
    <dgm:cxn modelId="{4944B637-504A-4898-876E-D618802C251B}" type="presParOf" srcId="{AB763A00-4F39-4CE0-AF17-C02A64D6CD9F}" destId="{FAE1430F-5362-4693-A84F-266446B604F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CFF0455D-C91A-48C8-8E9E-F89894E8DC1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FF01E87-DECE-4119-9A51-827FF287EFE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413E52-693F-40BA-B8DB-13691FF849F7}" type="parTrans" cxnId="{93DEF1C8-FB10-47B1-BF09-3C92B5CAE3F0}">
      <dgm:prSet/>
      <dgm:spPr/>
      <dgm:t>
        <a:bodyPr/>
        <a:lstStyle/>
        <a:p>
          <a:endParaRPr lang="uk-UA"/>
        </a:p>
      </dgm:t>
    </dgm:pt>
    <dgm:pt modelId="{3691A788-B674-458A-9286-87D025DB70DA}" type="sibTrans" cxnId="{93DEF1C8-FB10-47B1-BF09-3C92B5CAE3F0}">
      <dgm:prSet/>
      <dgm:spPr/>
      <dgm:t>
        <a:bodyPr/>
        <a:lstStyle/>
        <a:p>
          <a:endParaRPr lang="uk-UA"/>
        </a:p>
      </dgm:t>
    </dgm:pt>
    <dgm:pt modelId="{86FD8D7A-352E-4B81-B943-A62BB6699D7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/>
        </a:p>
      </dgm:t>
    </dgm:pt>
    <dgm:pt modelId="{61EBBFD7-E382-4BB7-8C7E-881918DBB4C8}" type="parTrans" cxnId="{EC6164E9-318C-429E-8EF3-54B0BC05E719}">
      <dgm:prSet/>
      <dgm:spPr/>
      <dgm:t>
        <a:bodyPr/>
        <a:lstStyle/>
        <a:p>
          <a:endParaRPr lang="uk-UA"/>
        </a:p>
      </dgm:t>
    </dgm:pt>
    <dgm:pt modelId="{80DE6134-8131-455A-9ADC-95BFD4AE46EA}" type="sibTrans" cxnId="{EC6164E9-318C-429E-8EF3-54B0BC05E719}">
      <dgm:prSet/>
      <dgm:spPr/>
      <dgm:t>
        <a:bodyPr/>
        <a:lstStyle/>
        <a:p>
          <a:endParaRPr lang="uk-UA"/>
        </a:p>
      </dgm:t>
    </dgm:pt>
    <dgm:pt modelId="{66443E11-2425-41AB-A1EF-730341645D9B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F3D8C4D6-97AE-40A5-95A3-2CD2AD9308B2}" type="parTrans" cxnId="{C3579295-6C4F-44EB-BBAB-36848A7A7AC7}">
      <dgm:prSet/>
      <dgm:spPr/>
      <dgm:t>
        <a:bodyPr/>
        <a:lstStyle/>
        <a:p>
          <a:endParaRPr lang="uk-UA"/>
        </a:p>
      </dgm:t>
    </dgm:pt>
    <dgm:pt modelId="{554851C9-0A0F-47C7-B846-A760F9ED9D40}" type="sibTrans" cxnId="{C3579295-6C4F-44EB-BBAB-36848A7A7AC7}">
      <dgm:prSet/>
      <dgm:spPr/>
      <dgm:t>
        <a:bodyPr/>
        <a:lstStyle/>
        <a:p>
          <a:endParaRPr lang="uk-UA"/>
        </a:p>
      </dgm:t>
    </dgm:pt>
    <dgm:pt modelId="{6AE43902-10FA-4B01-97C5-3CB30412832D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9261BD5-7DFB-42F1-9478-E616B96DA177}" type="parTrans" cxnId="{2A642F86-82F8-4618-9475-60D08921DFE5}">
      <dgm:prSet/>
      <dgm:spPr/>
      <dgm:t>
        <a:bodyPr/>
        <a:lstStyle/>
        <a:p>
          <a:endParaRPr lang="uk-UA"/>
        </a:p>
      </dgm:t>
    </dgm:pt>
    <dgm:pt modelId="{07CF80BD-2E1C-4996-96F9-AA1B15C244FB}" type="sibTrans" cxnId="{2A642F86-82F8-4618-9475-60D08921DFE5}">
      <dgm:prSet/>
      <dgm:spPr/>
      <dgm:t>
        <a:bodyPr/>
        <a:lstStyle/>
        <a:p>
          <a:endParaRPr lang="uk-UA"/>
        </a:p>
      </dgm:t>
    </dgm:pt>
    <dgm:pt modelId="{46F14B48-DC4C-40E6-A440-CC2980784FE5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Статистичний бюлетень: за січень-серпень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2010 р. / відп. за вип. Н.П. Павленко. Київ : Держкомстат України, 2010. 190 с.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F4019F16-905D-4562-9099-43ADA28111E9}" type="parTrans" cxnId="{FDF18F9C-488B-4F84-853A-95169AFE532B}">
      <dgm:prSet/>
      <dgm:spPr/>
      <dgm:t>
        <a:bodyPr/>
        <a:lstStyle/>
        <a:p>
          <a:endParaRPr lang="uk-UA"/>
        </a:p>
      </dgm:t>
    </dgm:pt>
    <dgm:pt modelId="{A12C57A6-014F-4DAA-941E-4607DBBF191B}" type="sibTrans" cxnId="{FDF18F9C-488B-4F84-853A-95169AFE532B}">
      <dgm:prSet/>
      <dgm:spPr/>
      <dgm:t>
        <a:bodyPr/>
        <a:lstStyle/>
        <a:p>
          <a:endParaRPr lang="uk-UA"/>
        </a:p>
      </dgm:t>
    </dgm:pt>
    <dgm:pt modelId="{AE87ABFC-A9D7-469D-B829-FADF07DFE34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8C9981F5-31C8-446C-BE7B-32DB8F515896}" type="parTrans" cxnId="{CE87EAF5-9175-4063-99F2-D50AFA347CEF}">
      <dgm:prSet/>
      <dgm:spPr/>
      <dgm:t>
        <a:bodyPr/>
        <a:lstStyle/>
        <a:p>
          <a:endParaRPr lang="uk-UA"/>
        </a:p>
      </dgm:t>
    </dgm:pt>
    <dgm:pt modelId="{7497B5DF-A93F-40A9-B4ED-22CAA1A00D21}" type="sibTrans" cxnId="{CE87EAF5-9175-4063-99F2-D50AFA347CEF}">
      <dgm:prSet/>
      <dgm:spPr/>
      <dgm:t>
        <a:bodyPr/>
        <a:lstStyle/>
        <a:p>
          <a:endParaRPr lang="uk-UA"/>
        </a:p>
      </dgm:t>
    </dgm:pt>
    <dgm:pt modelId="{AC2FC079-3497-4014-AC8A-2B71881C37A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E5C876E-3061-4E18-8086-E8A8C68ABF5C}" type="parTrans" cxnId="{7D789D58-C15E-4FCE-A713-B7DF89C61162}">
      <dgm:prSet/>
      <dgm:spPr/>
      <dgm:t>
        <a:bodyPr/>
        <a:lstStyle/>
        <a:p>
          <a:endParaRPr lang="uk-UA"/>
        </a:p>
      </dgm:t>
    </dgm:pt>
    <dgm:pt modelId="{8915C88F-FD50-4FFB-BD63-90A79C66B8E9}" type="sibTrans" cxnId="{7D789D58-C15E-4FCE-A713-B7DF89C61162}">
      <dgm:prSet/>
      <dgm:spPr/>
      <dgm:t>
        <a:bodyPr/>
        <a:lstStyle/>
        <a:p>
          <a:endParaRPr lang="uk-UA"/>
        </a:p>
      </dgm:t>
    </dgm:pt>
    <dgm:pt modelId="{0A45E723-E0DE-4BA2-8F95-CF18E6A82AA0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en-US" sz="1800" i="0" u="none" dirty="0" smtClean="0">
              <a:latin typeface="Times New Roman" pitchFamily="18" charset="0"/>
              <a:cs typeface="Times New Roman" pitchFamily="18" charset="0"/>
            </a:rPr>
            <a:t>Pavlenko, N.P. (Eds.). (2010). </a:t>
          </a:r>
          <a:r>
            <a:rPr lang="uk-UA" sz="1800" i="0" u="none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Statystychnyi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de-DE" sz="1800" i="1" dirty="0" smtClean="0">
              <a:latin typeface="Times New Roman" pitchFamily="18" charset="0"/>
              <a:cs typeface="Times New Roman" pitchFamily="18" charset="0"/>
            </a:rPr>
            <a:t>biuleten: za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de-DE" sz="1800" i="1" dirty="0" smtClean="0">
              <a:latin typeface="Times New Roman" pitchFamily="18" charset="0"/>
              <a:cs typeface="Times New Roman" pitchFamily="18" charset="0"/>
            </a:rPr>
            <a:t>sichen-serpen 2010 r. </a:t>
          </a:r>
          <a:r>
            <a:rPr lang="de-DE" sz="1800" i="0" dirty="0" smtClean="0">
              <a:latin typeface="Times New Roman" pitchFamily="18" charset="0"/>
              <a:cs typeface="Times New Roman" pitchFamily="18" charset="0"/>
            </a:rPr>
            <a:t>[Statistical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 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Bulletin: January-August 2010].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Kyiv: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Derzhkomstat Ukrainy [In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Ukrainian].</a:t>
          </a:r>
          <a:endParaRPr lang="uk-UA" sz="1800" i="0" dirty="0">
            <a:latin typeface="Times New Roman" pitchFamily="18" charset="0"/>
            <a:cs typeface="Times New Roman" pitchFamily="18" charset="0"/>
          </a:endParaRPr>
        </a:p>
      </dgm:t>
    </dgm:pt>
    <dgm:pt modelId="{6EB69176-1001-48BD-A29A-E356A1E8AC25}" type="parTrans" cxnId="{F06F282D-C4EF-4C77-9057-CE9097212708}">
      <dgm:prSet/>
      <dgm:spPr/>
      <dgm:t>
        <a:bodyPr/>
        <a:lstStyle/>
        <a:p>
          <a:endParaRPr lang="uk-UA"/>
        </a:p>
      </dgm:t>
    </dgm:pt>
    <dgm:pt modelId="{6A791275-6E91-45AB-AFEC-F06A7474EDE1}" type="sibTrans" cxnId="{F06F282D-C4EF-4C77-9057-CE9097212708}">
      <dgm:prSet/>
      <dgm:spPr/>
      <dgm:t>
        <a:bodyPr/>
        <a:lstStyle/>
        <a:p>
          <a:endParaRPr lang="uk-UA"/>
        </a:p>
      </dgm:t>
    </dgm:pt>
    <dgm:pt modelId="{DC2B3F32-54D4-413F-BF4D-8493F51D2475}" type="pres">
      <dgm:prSet presAssocID="{CFF0455D-C91A-48C8-8E9E-F89894E8DC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A10E939-0859-4F80-AFA9-037449FF2A39}" type="pres">
      <dgm:prSet presAssocID="{4FF01E87-DECE-4119-9A51-827FF287EFEA}" presName="composite" presStyleCnt="0"/>
      <dgm:spPr/>
    </dgm:pt>
    <dgm:pt modelId="{BE1E1BD0-923B-4C81-B550-C6448C0AF281}" type="pres">
      <dgm:prSet presAssocID="{4FF01E87-DECE-4119-9A51-827FF287EFE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3AC7F0-8FE3-4EF5-BE36-4C1FB774ED07}" type="pres">
      <dgm:prSet presAssocID="{4FF01E87-DECE-4119-9A51-827FF287EFE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7C3339D-0B47-43DF-AA84-BB831C514C48}" type="pres">
      <dgm:prSet presAssocID="{3691A788-B674-458A-9286-87D025DB70DA}" presName="space" presStyleCnt="0"/>
      <dgm:spPr/>
    </dgm:pt>
    <dgm:pt modelId="{AB763A00-4F39-4CE0-AF17-C02A64D6CD9F}" type="pres">
      <dgm:prSet presAssocID="{86FD8D7A-352E-4B81-B943-A62BB6699D7A}" presName="composite" presStyleCnt="0"/>
      <dgm:spPr/>
    </dgm:pt>
    <dgm:pt modelId="{12ED9940-C831-44D7-9D7F-5A525A653435}" type="pres">
      <dgm:prSet presAssocID="{86FD8D7A-352E-4B81-B943-A62BB6699D7A}" presName="parTx" presStyleLbl="alignNode1" presStyleIdx="1" presStyleCnt="2" custLinFactNeighborX="1771" custLinFactNeighborY="16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E1430F-5362-4693-A84F-266446B604F8}" type="pres">
      <dgm:prSet presAssocID="{86FD8D7A-352E-4B81-B943-A62BB6699D7A}" presName="desTx" presStyleLbl="alignAccFollowNode1" presStyleIdx="1" presStyleCnt="2" custLinFactNeighborX="16" custLinFactNeighborY="19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DF18F9C-488B-4F84-853A-95169AFE532B}" srcId="{4FF01E87-DECE-4119-9A51-827FF287EFEA}" destId="{46F14B48-DC4C-40E6-A440-CC2980784FE5}" srcOrd="2" destOrd="0" parTransId="{F4019F16-905D-4562-9099-43ADA28111E9}" sibTransId="{A12C57A6-014F-4DAA-941E-4607DBBF191B}"/>
    <dgm:cxn modelId="{0525D4E3-C725-4394-A4CE-2DEF6D8E4A6D}" type="presOf" srcId="{66443E11-2425-41AB-A1EF-730341645D9B}" destId="{FAE1430F-5362-4693-A84F-266446B604F8}" srcOrd="0" destOrd="0" presId="urn:microsoft.com/office/officeart/2005/8/layout/hList1"/>
    <dgm:cxn modelId="{7D789D58-C15E-4FCE-A713-B7DF89C61162}" srcId="{86FD8D7A-352E-4B81-B943-A62BB6699D7A}" destId="{AC2FC079-3497-4014-AC8A-2B71881C37AC}" srcOrd="1" destOrd="0" parTransId="{AE5C876E-3061-4E18-8086-E8A8C68ABF5C}" sibTransId="{8915C88F-FD50-4FFB-BD63-90A79C66B8E9}"/>
    <dgm:cxn modelId="{325DA7A2-0120-4441-A9AD-29A504964C7A}" type="presOf" srcId="{AE87ABFC-A9D7-469D-B829-FADF07DFE34C}" destId="{403AC7F0-8FE3-4EF5-BE36-4C1FB774ED07}" srcOrd="0" destOrd="1" presId="urn:microsoft.com/office/officeart/2005/8/layout/hList1"/>
    <dgm:cxn modelId="{2AB70FC6-36D5-4677-A03E-140AA24CB4BF}" type="presOf" srcId="{86FD8D7A-352E-4B81-B943-A62BB6699D7A}" destId="{12ED9940-C831-44D7-9D7F-5A525A653435}" srcOrd="0" destOrd="0" presId="urn:microsoft.com/office/officeart/2005/8/layout/hList1"/>
    <dgm:cxn modelId="{93DEF1C8-FB10-47B1-BF09-3C92B5CAE3F0}" srcId="{CFF0455D-C91A-48C8-8E9E-F89894E8DC12}" destId="{4FF01E87-DECE-4119-9A51-827FF287EFEA}" srcOrd="0" destOrd="0" parTransId="{58413E52-693F-40BA-B8DB-13691FF849F7}" sibTransId="{3691A788-B674-458A-9286-87D025DB70DA}"/>
    <dgm:cxn modelId="{FB1620BC-AE6D-4D72-B9D0-C88D8090BF1D}" type="presOf" srcId="{AC2FC079-3497-4014-AC8A-2B71881C37AC}" destId="{FAE1430F-5362-4693-A84F-266446B604F8}" srcOrd="0" destOrd="1" presId="urn:microsoft.com/office/officeart/2005/8/layout/hList1"/>
    <dgm:cxn modelId="{3695E265-EC7B-420B-9470-B08AFE93E2DC}" type="presOf" srcId="{CFF0455D-C91A-48C8-8E9E-F89894E8DC12}" destId="{DC2B3F32-54D4-413F-BF4D-8493F51D2475}" srcOrd="0" destOrd="0" presId="urn:microsoft.com/office/officeart/2005/8/layout/hList1"/>
    <dgm:cxn modelId="{EC6164E9-318C-429E-8EF3-54B0BC05E719}" srcId="{CFF0455D-C91A-48C8-8E9E-F89894E8DC12}" destId="{86FD8D7A-352E-4B81-B943-A62BB6699D7A}" srcOrd="1" destOrd="0" parTransId="{61EBBFD7-E382-4BB7-8C7E-881918DBB4C8}" sibTransId="{80DE6134-8131-455A-9ADC-95BFD4AE46EA}"/>
    <dgm:cxn modelId="{F06F282D-C4EF-4C77-9057-CE9097212708}" srcId="{86FD8D7A-352E-4B81-B943-A62BB6699D7A}" destId="{0A45E723-E0DE-4BA2-8F95-CF18E6A82AA0}" srcOrd="2" destOrd="0" parTransId="{6EB69176-1001-48BD-A29A-E356A1E8AC25}" sibTransId="{6A791275-6E91-45AB-AFEC-F06A7474EDE1}"/>
    <dgm:cxn modelId="{2A642F86-82F8-4618-9475-60D08921DFE5}" srcId="{4FF01E87-DECE-4119-9A51-827FF287EFEA}" destId="{6AE43902-10FA-4B01-97C5-3CB30412832D}" srcOrd="0" destOrd="0" parTransId="{09261BD5-7DFB-42F1-9478-E616B96DA177}" sibTransId="{07CF80BD-2E1C-4996-96F9-AA1B15C244FB}"/>
    <dgm:cxn modelId="{4DDF0351-E947-46CC-9CD3-6F9E292DD0B5}" type="presOf" srcId="{0A45E723-E0DE-4BA2-8F95-CF18E6A82AA0}" destId="{FAE1430F-5362-4693-A84F-266446B604F8}" srcOrd="0" destOrd="2" presId="urn:microsoft.com/office/officeart/2005/8/layout/hList1"/>
    <dgm:cxn modelId="{CE87EAF5-9175-4063-99F2-D50AFA347CEF}" srcId="{4FF01E87-DECE-4119-9A51-827FF287EFEA}" destId="{AE87ABFC-A9D7-469D-B829-FADF07DFE34C}" srcOrd="1" destOrd="0" parTransId="{8C9981F5-31C8-446C-BE7B-32DB8F515896}" sibTransId="{7497B5DF-A93F-40A9-B4ED-22CAA1A00D21}"/>
    <dgm:cxn modelId="{1EA6E481-B360-4FB8-B708-1CADBFC9CDD9}" type="presOf" srcId="{4FF01E87-DECE-4119-9A51-827FF287EFEA}" destId="{BE1E1BD0-923B-4C81-B550-C6448C0AF281}" srcOrd="0" destOrd="0" presId="urn:microsoft.com/office/officeart/2005/8/layout/hList1"/>
    <dgm:cxn modelId="{C3579295-6C4F-44EB-BBAB-36848A7A7AC7}" srcId="{86FD8D7A-352E-4B81-B943-A62BB6699D7A}" destId="{66443E11-2425-41AB-A1EF-730341645D9B}" srcOrd="0" destOrd="0" parTransId="{F3D8C4D6-97AE-40A5-95A3-2CD2AD9308B2}" sibTransId="{554851C9-0A0F-47C7-B846-A760F9ED9D40}"/>
    <dgm:cxn modelId="{9B2BAF2C-97BA-4C67-B61B-0849CD8AF52C}" type="presOf" srcId="{46F14B48-DC4C-40E6-A440-CC2980784FE5}" destId="{403AC7F0-8FE3-4EF5-BE36-4C1FB774ED07}" srcOrd="0" destOrd="2" presId="urn:microsoft.com/office/officeart/2005/8/layout/hList1"/>
    <dgm:cxn modelId="{C15736FB-BAC8-495A-8BCD-F979427C2794}" type="presOf" srcId="{6AE43902-10FA-4B01-97C5-3CB30412832D}" destId="{403AC7F0-8FE3-4EF5-BE36-4C1FB774ED07}" srcOrd="0" destOrd="0" presId="urn:microsoft.com/office/officeart/2005/8/layout/hList1"/>
    <dgm:cxn modelId="{598AD78A-25D2-47FF-9E6F-9412B1672DA1}" type="presParOf" srcId="{DC2B3F32-54D4-413F-BF4D-8493F51D2475}" destId="{FA10E939-0859-4F80-AFA9-037449FF2A39}" srcOrd="0" destOrd="0" presId="urn:microsoft.com/office/officeart/2005/8/layout/hList1"/>
    <dgm:cxn modelId="{781DBAF6-06FD-4A74-AF6E-78A0D81E2367}" type="presParOf" srcId="{FA10E939-0859-4F80-AFA9-037449FF2A39}" destId="{BE1E1BD0-923B-4C81-B550-C6448C0AF281}" srcOrd="0" destOrd="0" presId="urn:microsoft.com/office/officeart/2005/8/layout/hList1"/>
    <dgm:cxn modelId="{07FBADAD-3DEC-4F52-9437-9C83B9B7C70F}" type="presParOf" srcId="{FA10E939-0859-4F80-AFA9-037449FF2A39}" destId="{403AC7F0-8FE3-4EF5-BE36-4C1FB774ED07}" srcOrd="1" destOrd="0" presId="urn:microsoft.com/office/officeart/2005/8/layout/hList1"/>
    <dgm:cxn modelId="{34811088-4F5F-469F-970A-7294808DE48C}" type="presParOf" srcId="{DC2B3F32-54D4-413F-BF4D-8493F51D2475}" destId="{27C3339D-0B47-43DF-AA84-BB831C514C48}" srcOrd="1" destOrd="0" presId="urn:microsoft.com/office/officeart/2005/8/layout/hList1"/>
    <dgm:cxn modelId="{AB69AAF3-9224-489E-9BC5-204F5622ABEC}" type="presParOf" srcId="{DC2B3F32-54D4-413F-BF4D-8493F51D2475}" destId="{AB763A00-4F39-4CE0-AF17-C02A64D6CD9F}" srcOrd="2" destOrd="0" presId="urn:microsoft.com/office/officeart/2005/8/layout/hList1"/>
    <dgm:cxn modelId="{C1ECE123-DDAB-4024-92A8-F36A0284352B}" type="presParOf" srcId="{AB763A00-4F39-4CE0-AF17-C02A64D6CD9F}" destId="{12ED9940-C831-44D7-9D7F-5A525A653435}" srcOrd="0" destOrd="0" presId="urn:microsoft.com/office/officeart/2005/8/layout/hList1"/>
    <dgm:cxn modelId="{54A3CFF2-2AE8-4B6A-B8E8-F8FB0CF0830C}" type="presParOf" srcId="{AB763A00-4F39-4CE0-AF17-C02A64D6CD9F}" destId="{FAE1430F-5362-4693-A84F-266446B604F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CFF0455D-C91A-48C8-8E9E-F89894E8DC1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FF01E87-DECE-4119-9A51-827FF287EFE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413E52-693F-40BA-B8DB-13691FF849F7}" type="parTrans" cxnId="{93DEF1C8-FB10-47B1-BF09-3C92B5CAE3F0}">
      <dgm:prSet/>
      <dgm:spPr/>
      <dgm:t>
        <a:bodyPr/>
        <a:lstStyle/>
        <a:p>
          <a:endParaRPr lang="uk-UA"/>
        </a:p>
      </dgm:t>
    </dgm:pt>
    <dgm:pt modelId="{3691A788-B674-458A-9286-87D025DB70DA}" type="sibTrans" cxnId="{93DEF1C8-FB10-47B1-BF09-3C92B5CAE3F0}">
      <dgm:prSet/>
      <dgm:spPr/>
      <dgm:t>
        <a:bodyPr/>
        <a:lstStyle/>
        <a:p>
          <a:endParaRPr lang="uk-UA"/>
        </a:p>
      </dgm:t>
    </dgm:pt>
    <dgm:pt modelId="{86FD8D7A-352E-4B81-B943-A62BB6699D7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/>
        </a:p>
      </dgm:t>
    </dgm:pt>
    <dgm:pt modelId="{61EBBFD7-E382-4BB7-8C7E-881918DBB4C8}" type="parTrans" cxnId="{EC6164E9-318C-429E-8EF3-54B0BC05E719}">
      <dgm:prSet/>
      <dgm:spPr/>
      <dgm:t>
        <a:bodyPr/>
        <a:lstStyle/>
        <a:p>
          <a:endParaRPr lang="uk-UA"/>
        </a:p>
      </dgm:t>
    </dgm:pt>
    <dgm:pt modelId="{80DE6134-8131-455A-9ADC-95BFD4AE46EA}" type="sibTrans" cxnId="{EC6164E9-318C-429E-8EF3-54B0BC05E719}">
      <dgm:prSet/>
      <dgm:spPr/>
      <dgm:t>
        <a:bodyPr/>
        <a:lstStyle/>
        <a:p>
          <a:endParaRPr lang="uk-UA"/>
        </a:p>
      </dgm:t>
    </dgm:pt>
    <dgm:pt modelId="{66443E11-2425-41AB-A1EF-730341645D9B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F3D8C4D6-97AE-40A5-95A3-2CD2AD9308B2}" type="parTrans" cxnId="{C3579295-6C4F-44EB-BBAB-36848A7A7AC7}">
      <dgm:prSet/>
      <dgm:spPr/>
      <dgm:t>
        <a:bodyPr/>
        <a:lstStyle/>
        <a:p>
          <a:endParaRPr lang="uk-UA"/>
        </a:p>
      </dgm:t>
    </dgm:pt>
    <dgm:pt modelId="{554851C9-0A0F-47C7-B846-A760F9ED9D40}" type="sibTrans" cxnId="{C3579295-6C4F-44EB-BBAB-36848A7A7AC7}">
      <dgm:prSet/>
      <dgm:spPr/>
      <dgm:t>
        <a:bodyPr/>
        <a:lstStyle/>
        <a:p>
          <a:endParaRPr lang="uk-UA"/>
        </a:p>
      </dgm:t>
    </dgm:pt>
    <dgm:pt modelId="{6AE43902-10FA-4B01-97C5-3CB30412832D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9261BD5-7DFB-42F1-9478-E616B96DA177}" type="parTrans" cxnId="{2A642F86-82F8-4618-9475-60D08921DFE5}">
      <dgm:prSet/>
      <dgm:spPr/>
      <dgm:t>
        <a:bodyPr/>
        <a:lstStyle/>
        <a:p>
          <a:endParaRPr lang="uk-UA"/>
        </a:p>
      </dgm:t>
    </dgm:pt>
    <dgm:pt modelId="{07CF80BD-2E1C-4996-96F9-AA1B15C244FB}" type="sibTrans" cxnId="{2A642F86-82F8-4618-9475-60D08921DFE5}">
      <dgm:prSet/>
      <dgm:spPr/>
      <dgm:t>
        <a:bodyPr/>
        <a:lstStyle/>
        <a:p>
          <a:endParaRPr lang="uk-UA"/>
        </a:p>
      </dgm:t>
    </dgm:pt>
    <dgm:pt modelId="{46F14B48-DC4C-40E6-A440-CC2980784FE5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Задоволеність замовників. Настанови щодо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розглядання скарг в організаціях : ДСТУ ISO 10002-2007.  [Чинний від 2005-09-03].  Київ : Держспоживстандарт України, 2008.  20 с.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(Національні стандарти України)</a:t>
          </a:r>
          <a:endParaRPr lang="uk-UA" sz="1800" dirty="0">
            <a:latin typeface="Times New Roman" pitchFamily="18" charset="0"/>
            <a:cs typeface="Times New Roman" pitchFamily="18" charset="0"/>
          </a:endParaRPr>
        </a:p>
      </dgm:t>
    </dgm:pt>
    <dgm:pt modelId="{F4019F16-905D-4562-9099-43ADA28111E9}" type="parTrans" cxnId="{FDF18F9C-488B-4F84-853A-95169AFE532B}">
      <dgm:prSet/>
      <dgm:spPr/>
      <dgm:t>
        <a:bodyPr/>
        <a:lstStyle/>
        <a:p>
          <a:endParaRPr lang="uk-UA"/>
        </a:p>
      </dgm:t>
    </dgm:pt>
    <dgm:pt modelId="{A12C57A6-014F-4DAA-941E-4607DBBF191B}" type="sibTrans" cxnId="{FDF18F9C-488B-4F84-853A-95169AFE532B}">
      <dgm:prSet/>
      <dgm:spPr/>
      <dgm:t>
        <a:bodyPr/>
        <a:lstStyle/>
        <a:p>
          <a:endParaRPr lang="uk-UA"/>
        </a:p>
      </dgm:t>
    </dgm:pt>
    <dgm:pt modelId="{AE87ABFC-A9D7-469D-B829-FADF07DFE34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8C9981F5-31C8-446C-BE7B-32DB8F515896}" type="parTrans" cxnId="{CE87EAF5-9175-4063-99F2-D50AFA347CEF}">
      <dgm:prSet/>
      <dgm:spPr/>
      <dgm:t>
        <a:bodyPr/>
        <a:lstStyle/>
        <a:p>
          <a:endParaRPr lang="uk-UA"/>
        </a:p>
      </dgm:t>
    </dgm:pt>
    <dgm:pt modelId="{7497B5DF-A93F-40A9-B4ED-22CAA1A00D21}" type="sibTrans" cxnId="{CE87EAF5-9175-4063-99F2-D50AFA347CEF}">
      <dgm:prSet/>
      <dgm:spPr/>
      <dgm:t>
        <a:bodyPr/>
        <a:lstStyle/>
        <a:p>
          <a:endParaRPr lang="uk-UA"/>
        </a:p>
      </dgm:t>
    </dgm:pt>
    <dgm:pt modelId="{AC2FC079-3497-4014-AC8A-2B71881C37A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E5C876E-3061-4E18-8086-E8A8C68ABF5C}" type="parTrans" cxnId="{7D789D58-C15E-4FCE-A713-B7DF89C61162}">
      <dgm:prSet/>
      <dgm:spPr/>
      <dgm:t>
        <a:bodyPr/>
        <a:lstStyle/>
        <a:p>
          <a:endParaRPr lang="uk-UA"/>
        </a:p>
      </dgm:t>
    </dgm:pt>
    <dgm:pt modelId="{8915C88F-FD50-4FFB-BD63-90A79C66B8E9}" type="sibTrans" cxnId="{7D789D58-C15E-4FCE-A713-B7DF89C61162}">
      <dgm:prSet/>
      <dgm:spPr/>
      <dgm:t>
        <a:bodyPr/>
        <a:lstStyle/>
        <a:p>
          <a:endParaRPr lang="uk-UA"/>
        </a:p>
      </dgm:t>
    </dgm:pt>
    <dgm:pt modelId="{0A45E723-E0DE-4BA2-8F95-CF18E6A82AA0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Zadovolenist zamovnykiv. Nastanovy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shchodo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rozghliadania skarh v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orhanizatsiiakh [Satisfaction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of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customers. Guidelines for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complaints handling in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 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organizations]. (2008). 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DSTU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ISO 10002-2007 from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3d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September 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2005. Kyiv: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Derzhspozhyvstandart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Ukraine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[In Ukrainian].</a:t>
          </a:r>
          <a:endParaRPr lang="uk-UA" sz="1800" i="0" dirty="0">
            <a:latin typeface="Times New Roman" pitchFamily="18" charset="0"/>
            <a:cs typeface="Times New Roman" pitchFamily="18" charset="0"/>
          </a:endParaRPr>
        </a:p>
      </dgm:t>
    </dgm:pt>
    <dgm:pt modelId="{6EB69176-1001-48BD-A29A-E356A1E8AC25}" type="parTrans" cxnId="{F06F282D-C4EF-4C77-9057-CE9097212708}">
      <dgm:prSet/>
      <dgm:spPr/>
      <dgm:t>
        <a:bodyPr/>
        <a:lstStyle/>
        <a:p>
          <a:endParaRPr lang="uk-UA"/>
        </a:p>
      </dgm:t>
    </dgm:pt>
    <dgm:pt modelId="{6A791275-6E91-45AB-AFEC-F06A7474EDE1}" type="sibTrans" cxnId="{F06F282D-C4EF-4C77-9057-CE9097212708}">
      <dgm:prSet/>
      <dgm:spPr/>
      <dgm:t>
        <a:bodyPr/>
        <a:lstStyle/>
        <a:p>
          <a:endParaRPr lang="uk-UA"/>
        </a:p>
      </dgm:t>
    </dgm:pt>
    <dgm:pt modelId="{DC2B3F32-54D4-413F-BF4D-8493F51D2475}" type="pres">
      <dgm:prSet presAssocID="{CFF0455D-C91A-48C8-8E9E-F89894E8DC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A10E939-0859-4F80-AFA9-037449FF2A39}" type="pres">
      <dgm:prSet presAssocID="{4FF01E87-DECE-4119-9A51-827FF287EFEA}" presName="composite" presStyleCnt="0"/>
      <dgm:spPr/>
    </dgm:pt>
    <dgm:pt modelId="{BE1E1BD0-923B-4C81-B550-C6448C0AF281}" type="pres">
      <dgm:prSet presAssocID="{4FF01E87-DECE-4119-9A51-827FF287EFE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3AC7F0-8FE3-4EF5-BE36-4C1FB774ED07}" type="pres">
      <dgm:prSet presAssocID="{4FF01E87-DECE-4119-9A51-827FF287EFE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7C3339D-0B47-43DF-AA84-BB831C514C48}" type="pres">
      <dgm:prSet presAssocID="{3691A788-B674-458A-9286-87D025DB70DA}" presName="space" presStyleCnt="0"/>
      <dgm:spPr/>
    </dgm:pt>
    <dgm:pt modelId="{AB763A00-4F39-4CE0-AF17-C02A64D6CD9F}" type="pres">
      <dgm:prSet presAssocID="{86FD8D7A-352E-4B81-B943-A62BB6699D7A}" presName="composite" presStyleCnt="0"/>
      <dgm:spPr/>
    </dgm:pt>
    <dgm:pt modelId="{12ED9940-C831-44D7-9D7F-5A525A653435}" type="pres">
      <dgm:prSet presAssocID="{86FD8D7A-352E-4B81-B943-A62BB6699D7A}" presName="parTx" presStyleLbl="alignNode1" presStyleIdx="1" presStyleCnt="2" custLinFactNeighborX="1771" custLinFactNeighborY="16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E1430F-5362-4693-A84F-266446B604F8}" type="pres">
      <dgm:prSet presAssocID="{86FD8D7A-352E-4B81-B943-A62BB6699D7A}" presName="desTx" presStyleLbl="alignAccFollowNode1" presStyleIdx="1" presStyleCnt="2" custLinFactNeighborX="16" custLinFactNeighborY="19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E87EAF5-9175-4063-99F2-D50AFA347CEF}" srcId="{4FF01E87-DECE-4119-9A51-827FF287EFEA}" destId="{AE87ABFC-A9D7-469D-B829-FADF07DFE34C}" srcOrd="1" destOrd="0" parTransId="{8C9981F5-31C8-446C-BE7B-32DB8F515896}" sibTransId="{7497B5DF-A93F-40A9-B4ED-22CAA1A00D21}"/>
    <dgm:cxn modelId="{FCE415F6-C94C-4564-BA46-7A7B06897FA2}" type="presOf" srcId="{6AE43902-10FA-4B01-97C5-3CB30412832D}" destId="{403AC7F0-8FE3-4EF5-BE36-4C1FB774ED07}" srcOrd="0" destOrd="0" presId="urn:microsoft.com/office/officeart/2005/8/layout/hList1"/>
    <dgm:cxn modelId="{6FEC1C05-BF5C-4998-A29A-5C55AB1E1DF1}" type="presOf" srcId="{4FF01E87-DECE-4119-9A51-827FF287EFEA}" destId="{BE1E1BD0-923B-4C81-B550-C6448C0AF281}" srcOrd="0" destOrd="0" presId="urn:microsoft.com/office/officeart/2005/8/layout/hList1"/>
    <dgm:cxn modelId="{85F68F4A-D75A-4A0B-B209-C0856B763315}" type="presOf" srcId="{66443E11-2425-41AB-A1EF-730341645D9B}" destId="{FAE1430F-5362-4693-A84F-266446B604F8}" srcOrd="0" destOrd="0" presId="urn:microsoft.com/office/officeart/2005/8/layout/hList1"/>
    <dgm:cxn modelId="{DC8C6550-AF2E-46F0-B6B2-A6A367599502}" type="presOf" srcId="{CFF0455D-C91A-48C8-8E9E-F89894E8DC12}" destId="{DC2B3F32-54D4-413F-BF4D-8493F51D2475}" srcOrd="0" destOrd="0" presId="urn:microsoft.com/office/officeart/2005/8/layout/hList1"/>
    <dgm:cxn modelId="{FDF18F9C-488B-4F84-853A-95169AFE532B}" srcId="{4FF01E87-DECE-4119-9A51-827FF287EFEA}" destId="{46F14B48-DC4C-40E6-A440-CC2980784FE5}" srcOrd="2" destOrd="0" parTransId="{F4019F16-905D-4562-9099-43ADA28111E9}" sibTransId="{A12C57A6-014F-4DAA-941E-4607DBBF191B}"/>
    <dgm:cxn modelId="{2A642F86-82F8-4618-9475-60D08921DFE5}" srcId="{4FF01E87-DECE-4119-9A51-827FF287EFEA}" destId="{6AE43902-10FA-4B01-97C5-3CB30412832D}" srcOrd="0" destOrd="0" parTransId="{09261BD5-7DFB-42F1-9478-E616B96DA177}" sibTransId="{07CF80BD-2E1C-4996-96F9-AA1B15C244FB}"/>
    <dgm:cxn modelId="{18D2A0A4-456D-4D71-8F90-6A941D96EF60}" type="presOf" srcId="{0A45E723-E0DE-4BA2-8F95-CF18E6A82AA0}" destId="{FAE1430F-5362-4693-A84F-266446B604F8}" srcOrd="0" destOrd="2" presId="urn:microsoft.com/office/officeart/2005/8/layout/hList1"/>
    <dgm:cxn modelId="{C3579295-6C4F-44EB-BBAB-36848A7A7AC7}" srcId="{86FD8D7A-352E-4B81-B943-A62BB6699D7A}" destId="{66443E11-2425-41AB-A1EF-730341645D9B}" srcOrd="0" destOrd="0" parTransId="{F3D8C4D6-97AE-40A5-95A3-2CD2AD9308B2}" sibTransId="{554851C9-0A0F-47C7-B846-A760F9ED9D40}"/>
    <dgm:cxn modelId="{D9702E1F-4FAA-46AD-BE41-0D46A53BBB36}" type="presOf" srcId="{46F14B48-DC4C-40E6-A440-CC2980784FE5}" destId="{403AC7F0-8FE3-4EF5-BE36-4C1FB774ED07}" srcOrd="0" destOrd="2" presId="urn:microsoft.com/office/officeart/2005/8/layout/hList1"/>
    <dgm:cxn modelId="{7D789D58-C15E-4FCE-A713-B7DF89C61162}" srcId="{86FD8D7A-352E-4B81-B943-A62BB6699D7A}" destId="{AC2FC079-3497-4014-AC8A-2B71881C37AC}" srcOrd="1" destOrd="0" parTransId="{AE5C876E-3061-4E18-8086-E8A8C68ABF5C}" sibTransId="{8915C88F-FD50-4FFB-BD63-90A79C66B8E9}"/>
    <dgm:cxn modelId="{D77021F8-0FA2-4A53-9AD8-F92C9C7C4FF4}" type="presOf" srcId="{AE87ABFC-A9D7-469D-B829-FADF07DFE34C}" destId="{403AC7F0-8FE3-4EF5-BE36-4C1FB774ED07}" srcOrd="0" destOrd="1" presId="urn:microsoft.com/office/officeart/2005/8/layout/hList1"/>
    <dgm:cxn modelId="{A7FFEF5D-0B16-4355-9572-236B384F5F2B}" type="presOf" srcId="{86FD8D7A-352E-4B81-B943-A62BB6699D7A}" destId="{12ED9940-C831-44D7-9D7F-5A525A653435}" srcOrd="0" destOrd="0" presId="urn:microsoft.com/office/officeart/2005/8/layout/hList1"/>
    <dgm:cxn modelId="{93DEF1C8-FB10-47B1-BF09-3C92B5CAE3F0}" srcId="{CFF0455D-C91A-48C8-8E9E-F89894E8DC12}" destId="{4FF01E87-DECE-4119-9A51-827FF287EFEA}" srcOrd="0" destOrd="0" parTransId="{58413E52-693F-40BA-B8DB-13691FF849F7}" sibTransId="{3691A788-B674-458A-9286-87D025DB70DA}"/>
    <dgm:cxn modelId="{6216251F-510A-48F9-8B5E-7982EA306221}" type="presOf" srcId="{AC2FC079-3497-4014-AC8A-2B71881C37AC}" destId="{FAE1430F-5362-4693-A84F-266446B604F8}" srcOrd="0" destOrd="1" presId="urn:microsoft.com/office/officeart/2005/8/layout/hList1"/>
    <dgm:cxn modelId="{F06F282D-C4EF-4C77-9057-CE9097212708}" srcId="{86FD8D7A-352E-4B81-B943-A62BB6699D7A}" destId="{0A45E723-E0DE-4BA2-8F95-CF18E6A82AA0}" srcOrd="2" destOrd="0" parTransId="{6EB69176-1001-48BD-A29A-E356A1E8AC25}" sibTransId="{6A791275-6E91-45AB-AFEC-F06A7474EDE1}"/>
    <dgm:cxn modelId="{EC6164E9-318C-429E-8EF3-54B0BC05E719}" srcId="{CFF0455D-C91A-48C8-8E9E-F89894E8DC12}" destId="{86FD8D7A-352E-4B81-B943-A62BB6699D7A}" srcOrd="1" destOrd="0" parTransId="{61EBBFD7-E382-4BB7-8C7E-881918DBB4C8}" sibTransId="{80DE6134-8131-455A-9ADC-95BFD4AE46EA}"/>
    <dgm:cxn modelId="{EF3B6924-77C7-4C04-BBD1-9044D2BA805A}" type="presParOf" srcId="{DC2B3F32-54D4-413F-BF4D-8493F51D2475}" destId="{FA10E939-0859-4F80-AFA9-037449FF2A39}" srcOrd="0" destOrd="0" presId="urn:microsoft.com/office/officeart/2005/8/layout/hList1"/>
    <dgm:cxn modelId="{E6D90F17-943E-4BA2-BD8D-0E1C6B70B4FF}" type="presParOf" srcId="{FA10E939-0859-4F80-AFA9-037449FF2A39}" destId="{BE1E1BD0-923B-4C81-B550-C6448C0AF281}" srcOrd="0" destOrd="0" presId="urn:microsoft.com/office/officeart/2005/8/layout/hList1"/>
    <dgm:cxn modelId="{846B7C5D-1504-49A7-86A2-689F41EC8E1E}" type="presParOf" srcId="{FA10E939-0859-4F80-AFA9-037449FF2A39}" destId="{403AC7F0-8FE3-4EF5-BE36-4C1FB774ED07}" srcOrd="1" destOrd="0" presId="urn:microsoft.com/office/officeart/2005/8/layout/hList1"/>
    <dgm:cxn modelId="{6AC63615-A47B-4743-819C-E6EE274A7CB0}" type="presParOf" srcId="{DC2B3F32-54D4-413F-BF4D-8493F51D2475}" destId="{27C3339D-0B47-43DF-AA84-BB831C514C48}" srcOrd="1" destOrd="0" presId="urn:microsoft.com/office/officeart/2005/8/layout/hList1"/>
    <dgm:cxn modelId="{6443AAAA-B08F-4745-9B43-37CAC1BAC639}" type="presParOf" srcId="{DC2B3F32-54D4-413F-BF4D-8493F51D2475}" destId="{AB763A00-4F39-4CE0-AF17-C02A64D6CD9F}" srcOrd="2" destOrd="0" presId="urn:microsoft.com/office/officeart/2005/8/layout/hList1"/>
    <dgm:cxn modelId="{59FA2F3D-129A-4AB6-9A33-67C802E8877B}" type="presParOf" srcId="{AB763A00-4F39-4CE0-AF17-C02A64D6CD9F}" destId="{12ED9940-C831-44D7-9D7F-5A525A653435}" srcOrd="0" destOrd="0" presId="urn:microsoft.com/office/officeart/2005/8/layout/hList1"/>
    <dgm:cxn modelId="{77C7C3E2-B8F3-40D5-B944-017EBDAE7EA5}" type="presParOf" srcId="{AB763A00-4F39-4CE0-AF17-C02A64D6CD9F}" destId="{FAE1430F-5362-4693-A84F-266446B604F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CFF0455D-C91A-48C8-8E9E-F89894E8DC1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FF01E87-DECE-4119-9A51-827FF287EFE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413E52-693F-40BA-B8DB-13691FF849F7}" type="parTrans" cxnId="{93DEF1C8-FB10-47B1-BF09-3C92B5CAE3F0}">
      <dgm:prSet/>
      <dgm:spPr/>
      <dgm:t>
        <a:bodyPr/>
        <a:lstStyle/>
        <a:p>
          <a:endParaRPr lang="uk-UA"/>
        </a:p>
      </dgm:t>
    </dgm:pt>
    <dgm:pt modelId="{3691A788-B674-458A-9286-87D025DB70DA}" type="sibTrans" cxnId="{93DEF1C8-FB10-47B1-BF09-3C92B5CAE3F0}">
      <dgm:prSet/>
      <dgm:spPr/>
      <dgm:t>
        <a:bodyPr/>
        <a:lstStyle/>
        <a:p>
          <a:endParaRPr lang="uk-UA"/>
        </a:p>
      </dgm:t>
    </dgm:pt>
    <dgm:pt modelId="{86FD8D7A-352E-4B81-B943-A62BB6699D7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/>
        </a:p>
      </dgm:t>
    </dgm:pt>
    <dgm:pt modelId="{61EBBFD7-E382-4BB7-8C7E-881918DBB4C8}" type="parTrans" cxnId="{EC6164E9-318C-429E-8EF3-54B0BC05E719}">
      <dgm:prSet/>
      <dgm:spPr/>
      <dgm:t>
        <a:bodyPr/>
        <a:lstStyle/>
        <a:p>
          <a:endParaRPr lang="uk-UA"/>
        </a:p>
      </dgm:t>
    </dgm:pt>
    <dgm:pt modelId="{80DE6134-8131-455A-9ADC-95BFD4AE46EA}" type="sibTrans" cxnId="{EC6164E9-318C-429E-8EF3-54B0BC05E719}">
      <dgm:prSet/>
      <dgm:spPr/>
      <dgm:t>
        <a:bodyPr/>
        <a:lstStyle/>
        <a:p>
          <a:endParaRPr lang="uk-UA"/>
        </a:p>
      </dgm:t>
    </dgm:pt>
    <dgm:pt modelId="{66443E11-2425-41AB-A1EF-730341645D9B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F3D8C4D6-97AE-40A5-95A3-2CD2AD9308B2}" type="parTrans" cxnId="{C3579295-6C4F-44EB-BBAB-36848A7A7AC7}">
      <dgm:prSet/>
      <dgm:spPr/>
      <dgm:t>
        <a:bodyPr/>
        <a:lstStyle/>
        <a:p>
          <a:endParaRPr lang="uk-UA"/>
        </a:p>
      </dgm:t>
    </dgm:pt>
    <dgm:pt modelId="{554851C9-0A0F-47C7-B846-A760F9ED9D40}" type="sibTrans" cxnId="{C3579295-6C4F-44EB-BBAB-36848A7A7AC7}">
      <dgm:prSet/>
      <dgm:spPr/>
      <dgm:t>
        <a:bodyPr/>
        <a:lstStyle/>
        <a:p>
          <a:endParaRPr lang="uk-UA"/>
        </a:p>
      </dgm:t>
    </dgm:pt>
    <dgm:pt modelId="{6AE43902-10FA-4B01-97C5-3CB30412832D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9261BD5-7DFB-42F1-9478-E616B96DA177}" type="parTrans" cxnId="{2A642F86-82F8-4618-9475-60D08921DFE5}">
      <dgm:prSet/>
      <dgm:spPr/>
      <dgm:t>
        <a:bodyPr/>
        <a:lstStyle/>
        <a:p>
          <a:endParaRPr lang="uk-UA"/>
        </a:p>
      </dgm:t>
    </dgm:pt>
    <dgm:pt modelId="{07CF80BD-2E1C-4996-96F9-AA1B15C244FB}" type="sibTrans" cxnId="{2A642F86-82F8-4618-9475-60D08921DFE5}">
      <dgm:prSet/>
      <dgm:spPr/>
      <dgm:t>
        <a:bodyPr/>
        <a:lstStyle/>
        <a:p>
          <a:endParaRPr lang="uk-UA"/>
        </a:p>
      </dgm:t>
    </dgm:pt>
    <dgm:pt modelId="{46F14B48-DC4C-40E6-A440-CC2980784FE5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Перерва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П. Г., Ткачова, Н. П.  Синергетичний ефект бенчмаркінгу конкурентних переваг [Електронний ресурс]. </a:t>
          </a:r>
          <a:r>
            <a:rPr lang="ru-RU" sz="1800" i="1" dirty="0" smtClean="0">
              <a:latin typeface="Times New Roman" pitchFamily="18" charset="0"/>
              <a:cs typeface="Times New Roman" pitchFamily="18" charset="0"/>
            </a:rPr>
            <a:t>Маркетинг і менеджмент інновацій.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2011. Т. 1, № 4. С. 55-66. 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URL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: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 http://mmi.fem.sumdu.edu.ua/sites/default/files/ mmi2011_4_1_55_66.pdf.</a:t>
          </a:r>
          <a:endParaRPr lang="uk-UA" sz="1800" i="1" dirty="0">
            <a:latin typeface="Times New Roman" pitchFamily="18" charset="0"/>
            <a:cs typeface="Times New Roman" pitchFamily="18" charset="0"/>
          </a:endParaRPr>
        </a:p>
      </dgm:t>
    </dgm:pt>
    <dgm:pt modelId="{F4019F16-905D-4562-9099-43ADA28111E9}" type="parTrans" cxnId="{FDF18F9C-488B-4F84-853A-95169AFE532B}">
      <dgm:prSet/>
      <dgm:spPr/>
      <dgm:t>
        <a:bodyPr/>
        <a:lstStyle/>
        <a:p>
          <a:endParaRPr lang="uk-UA"/>
        </a:p>
      </dgm:t>
    </dgm:pt>
    <dgm:pt modelId="{A12C57A6-014F-4DAA-941E-4607DBBF191B}" type="sibTrans" cxnId="{FDF18F9C-488B-4F84-853A-95169AFE532B}">
      <dgm:prSet/>
      <dgm:spPr/>
      <dgm:t>
        <a:bodyPr/>
        <a:lstStyle/>
        <a:p>
          <a:endParaRPr lang="uk-UA"/>
        </a:p>
      </dgm:t>
    </dgm:pt>
    <dgm:pt modelId="{AE87ABFC-A9D7-469D-B829-FADF07DFE34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8C9981F5-31C8-446C-BE7B-32DB8F515896}" type="parTrans" cxnId="{CE87EAF5-9175-4063-99F2-D50AFA347CEF}">
      <dgm:prSet/>
      <dgm:spPr/>
      <dgm:t>
        <a:bodyPr/>
        <a:lstStyle/>
        <a:p>
          <a:endParaRPr lang="uk-UA"/>
        </a:p>
      </dgm:t>
    </dgm:pt>
    <dgm:pt modelId="{7497B5DF-A93F-40A9-B4ED-22CAA1A00D21}" type="sibTrans" cxnId="{CE87EAF5-9175-4063-99F2-D50AFA347CEF}">
      <dgm:prSet/>
      <dgm:spPr/>
      <dgm:t>
        <a:bodyPr/>
        <a:lstStyle/>
        <a:p>
          <a:endParaRPr lang="uk-UA"/>
        </a:p>
      </dgm:t>
    </dgm:pt>
    <dgm:pt modelId="{AC2FC079-3497-4014-AC8A-2B71881C37A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E5C876E-3061-4E18-8086-E8A8C68ABF5C}" type="parTrans" cxnId="{7D789D58-C15E-4FCE-A713-B7DF89C61162}">
      <dgm:prSet/>
      <dgm:spPr/>
      <dgm:t>
        <a:bodyPr/>
        <a:lstStyle/>
        <a:p>
          <a:endParaRPr lang="uk-UA"/>
        </a:p>
      </dgm:t>
    </dgm:pt>
    <dgm:pt modelId="{8915C88F-FD50-4FFB-BD63-90A79C66B8E9}" type="sibTrans" cxnId="{7D789D58-C15E-4FCE-A713-B7DF89C61162}">
      <dgm:prSet/>
      <dgm:spPr/>
      <dgm:t>
        <a:bodyPr/>
        <a:lstStyle/>
        <a:p>
          <a:endParaRPr lang="uk-UA"/>
        </a:p>
      </dgm:t>
    </dgm:pt>
    <dgm:pt modelId="{0A45E723-E0DE-4BA2-8F95-CF18E6A82AA0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Pererva, P. H., &amp; Tkachova, N. P.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(2011). Synerhetychnyi efekt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benchmarkinhu konkurentnykh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perevah [Synergetic effect of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benchmarking of competitive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advantages]. 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Marketynh i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menedzhment innovatsii –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Marketing and Management of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Innovations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, 4 (1), 55-66.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Retrieved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 from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http://mmi.fem.sumdu.edu.ua/sit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es/default/files/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mmi2011_4_1_55_66.pdf [In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Ukrainian].</a:t>
          </a:r>
          <a:endParaRPr lang="uk-UA" sz="1800" i="0" dirty="0">
            <a:latin typeface="Times New Roman" pitchFamily="18" charset="0"/>
            <a:cs typeface="Times New Roman" pitchFamily="18" charset="0"/>
          </a:endParaRPr>
        </a:p>
      </dgm:t>
    </dgm:pt>
    <dgm:pt modelId="{6EB69176-1001-48BD-A29A-E356A1E8AC25}" type="parTrans" cxnId="{F06F282D-C4EF-4C77-9057-CE9097212708}">
      <dgm:prSet/>
      <dgm:spPr/>
      <dgm:t>
        <a:bodyPr/>
        <a:lstStyle/>
        <a:p>
          <a:endParaRPr lang="uk-UA"/>
        </a:p>
      </dgm:t>
    </dgm:pt>
    <dgm:pt modelId="{6A791275-6E91-45AB-AFEC-F06A7474EDE1}" type="sibTrans" cxnId="{F06F282D-C4EF-4C77-9057-CE9097212708}">
      <dgm:prSet/>
      <dgm:spPr/>
      <dgm:t>
        <a:bodyPr/>
        <a:lstStyle/>
        <a:p>
          <a:endParaRPr lang="uk-UA"/>
        </a:p>
      </dgm:t>
    </dgm:pt>
    <dgm:pt modelId="{DC2B3F32-54D4-413F-BF4D-8493F51D2475}" type="pres">
      <dgm:prSet presAssocID="{CFF0455D-C91A-48C8-8E9E-F89894E8DC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A10E939-0859-4F80-AFA9-037449FF2A39}" type="pres">
      <dgm:prSet presAssocID="{4FF01E87-DECE-4119-9A51-827FF287EFEA}" presName="composite" presStyleCnt="0"/>
      <dgm:spPr/>
    </dgm:pt>
    <dgm:pt modelId="{BE1E1BD0-923B-4C81-B550-C6448C0AF281}" type="pres">
      <dgm:prSet presAssocID="{4FF01E87-DECE-4119-9A51-827FF287EFE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3AC7F0-8FE3-4EF5-BE36-4C1FB774ED07}" type="pres">
      <dgm:prSet presAssocID="{4FF01E87-DECE-4119-9A51-827FF287EFE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7C3339D-0B47-43DF-AA84-BB831C514C48}" type="pres">
      <dgm:prSet presAssocID="{3691A788-B674-458A-9286-87D025DB70DA}" presName="space" presStyleCnt="0"/>
      <dgm:spPr/>
    </dgm:pt>
    <dgm:pt modelId="{AB763A00-4F39-4CE0-AF17-C02A64D6CD9F}" type="pres">
      <dgm:prSet presAssocID="{86FD8D7A-352E-4B81-B943-A62BB6699D7A}" presName="composite" presStyleCnt="0"/>
      <dgm:spPr/>
    </dgm:pt>
    <dgm:pt modelId="{12ED9940-C831-44D7-9D7F-5A525A653435}" type="pres">
      <dgm:prSet presAssocID="{86FD8D7A-352E-4B81-B943-A62BB6699D7A}" presName="parTx" presStyleLbl="alignNode1" presStyleIdx="1" presStyleCnt="2" custLinFactNeighborX="1771" custLinFactNeighborY="16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E1430F-5362-4693-A84F-266446B604F8}" type="pres">
      <dgm:prSet presAssocID="{86FD8D7A-352E-4B81-B943-A62BB6699D7A}" presName="desTx" presStyleLbl="alignAccFollowNode1" presStyleIdx="1" presStyleCnt="2" custLinFactNeighborX="16" custLinFactNeighborY="19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E87EAF5-9175-4063-99F2-D50AFA347CEF}" srcId="{4FF01E87-DECE-4119-9A51-827FF287EFEA}" destId="{AE87ABFC-A9D7-469D-B829-FADF07DFE34C}" srcOrd="1" destOrd="0" parTransId="{8C9981F5-31C8-446C-BE7B-32DB8F515896}" sibTransId="{7497B5DF-A93F-40A9-B4ED-22CAA1A00D21}"/>
    <dgm:cxn modelId="{8C9A9F38-31B6-4808-81CA-101473B463E2}" type="presOf" srcId="{46F14B48-DC4C-40E6-A440-CC2980784FE5}" destId="{403AC7F0-8FE3-4EF5-BE36-4C1FB774ED07}" srcOrd="0" destOrd="2" presId="urn:microsoft.com/office/officeart/2005/8/layout/hList1"/>
    <dgm:cxn modelId="{185168D8-FC37-4E4D-B65A-4BE36E4D42E5}" type="presOf" srcId="{CFF0455D-C91A-48C8-8E9E-F89894E8DC12}" destId="{DC2B3F32-54D4-413F-BF4D-8493F51D2475}" srcOrd="0" destOrd="0" presId="urn:microsoft.com/office/officeart/2005/8/layout/hList1"/>
    <dgm:cxn modelId="{FDF18F9C-488B-4F84-853A-95169AFE532B}" srcId="{4FF01E87-DECE-4119-9A51-827FF287EFEA}" destId="{46F14B48-DC4C-40E6-A440-CC2980784FE5}" srcOrd="2" destOrd="0" parTransId="{F4019F16-905D-4562-9099-43ADA28111E9}" sibTransId="{A12C57A6-014F-4DAA-941E-4607DBBF191B}"/>
    <dgm:cxn modelId="{2A642F86-82F8-4618-9475-60D08921DFE5}" srcId="{4FF01E87-DECE-4119-9A51-827FF287EFEA}" destId="{6AE43902-10FA-4B01-97C5-3CB30412832D}" srcOrd="0" destOrd="0" parTransId="{09261BD5-7DFB-42F1-9478-E616B96DA177}" sibTransId="{07CF80BD-2E1C-4996-96F9-AA1B15C244FB}"/>
    <dgm:cxn modelId="{DB426A80-7074-47E9-B0E6-519229523F6C}" type="presOf" srcId="{AC2FC079-3497-4014-AC8A-2B71881C37AC}" destId="{FAE1430F-5362-4693-A84F-266446B604F8}" srcOrd="0" destOrd="1" presId="urn:microsoft.com/office/officeart/2005/8/layout/hList1"/>
    <dgm:cxn modelId="{6A58DE65-02B9-4743-8645-156C0301DF65}" type="presOf" srcId="{4FF01E87-DECE-4119-9A51-827FF287EFEA}" destId="{BE1E1BD0-923B-4C81-B550-C6448C0AF281}" srcOrd="0" destOrd="0" presId="urn:microsoft.com/office/officeart/2005/8/layout/hList1"/>
    <dgm:cxn modelId="{C3579295-6C4F-44EB-BBAB-36848A7A7AC7}" srcId="{86FD8D7A-352E-4B81-B943-A62BB6699D7A}" destId="{66443E11-2425-41AB-A1EF-730341645D9B}" srcOrd="0" destOrd="0" parTransId="{F3D8C4D6-97AE-40A5-95A3-2CD2AD9308B2}" sibTransId="{554851C9-0A0F-47C7-B846-A760F9ED9D40}"/>
    <dgm:cxn modelId="{EB56F3EE-EBBA-4070-9BC1-7C6F58DBEAB0}" type="presOf" srcId="{6AE43902-10FA-4B01-97C5-3CB30412832D}" destId="{403AC7F0-8FE3-4EF5-BE36-4C1FB774ED07}" srcOrd="0" destOrd="0" presId="urn:microsoft.com/office/officeart/2005/8/layout/hList1"/>
    <dgm:cxn modelId="{8B53AD4D-2C00-404B-A062-BCAEB1A6210B}" type="presOf" srcId="{66443E11-2425-41AB-A1EF-730341645D9B}" destId="{FAE1430F-5362-4693-A84F-266446B604F8}" srcOrd="0" destOrd="0" presId="urn:microsoft.com/office/officeart/2005/8/layout/hList1"/>
    <dgm:cxn modelId="{3D2F3EC2-92B4-4B13-8DDB-20AF3EBE8C0C}" type="presOf" srcId="{86FD8D7A-352E-4B81-B943-A62BB6699D7A}" destId="{12ED9940-C831-44D7-9D7F-5A525A653435}" srcOrd="0" destOrd="0" presId="urn:microsoft.com/office/officeart/2005/8/layout/hList1"/>
    <dgm:cxn modelId="{7D789D58-C15E-4FCE-A713-B7DF89C61162}" srcId="{86FD8D7A-352E-4B81-B943-A62BB6699D7A}" destId="{AC2FC079-3497-4014-AC8A-2B71881C37AC}" srcOrd="1" destOrd="0" parTransId="{AE5C876E-3061-4E18-8086-E8A8C68ABF5C}" sibTransId="{8915C88F-FD50-4FFB-BD63-90A79C66B8E9}"/>
    <dgm:cxn modelId="{FBADD865-2D53-4E53-AB67-C3A93438BF90}" type="presOf" srcId="{AE87ABFC-A9D7-469D-B829-FADF07DFE34C}" destId="{403AC7F0-8FE3-4EF5-BE36-4C1FB774ED07}" srcOrd="0" destOrd="1" presId="urn:microsoft.com/office/officeart/2005/8/layout/hList1"/>
    <dgm:cxn modelId="{93DEF1C8-FB10-47B1-BF09-3C92B5CAE3F0}" srcId="{CFF0455D-C91A-48C8-8E9E-F89894E8DC12}" destId="{4FF01E87-DECE-4119-9A51-827FF287EFEA}" srcOrd="0" destOrd="0" parTransId="{58413E52-693F-40BA-B8DB-13691FF849F7}" sibTransId="{3691A788-B674-458A-9286-87D025DB70DA}"/>
    <dgm:cxn modelId="{F06F282D-C4EF-4C77-9057-CE9097212708}" srcId="{86FD8D7A-352E-4B81-B943-A62BB6699D7A}" destId="{0A45E723-E0DE-4BA2-8F95-CF18E6A82AA0}" srcOrd="2" destOrd="0" parTransId="{6EB69176-1001-48BD-A29A-E356A1E8AC25}" sibTransId="{6A791275-6E91-45AB-AFEC-F06A7474EDE1}"/>
    <dgm:cxn modelId="{EC6164E9-318C-429E-8EF3-54B0BC05E719}" srcId="{CFF0455D-C91A-48C8-8E9E-F89894E8DC12}" destId="{86FD8D7A-352E-4B81-B943-A62BB6699D7A}" srcOrd="1" destOrd="0" parTransId="{61EBBFD7-E382-4BB7-8C7E-881918DBB4C8}" sibTransId="{80DE6134-8131-455A-9ADC-95BFD4AE46EA}"/>
    <dgm:cxn modelId="{C21EA758-9DC5-48AC-85D4-F11267723CD5}" type="presOf" srcId="{0A45E723-E0DE-4BA2-8F95-CF18E6A82AA0}" destId="{FAE1430F-5362-4693-A84F-266446B604F8}" srcOrd="0" destOrd="2" presId="urn:microsoft.com/office/officeart/2005/8/layout/hList1"/>
    <dgm:cxn modelId="{8F2FE519-6E88-4C67-8BB4-1217A8DEABBC}" type="presParOf" srcId="{DC2B3F32-54D4-413F-BF4D-8493F51D2475}" destId="{FA10E939-0859-4F80-AFA9-037449FF2A39}" srcOrd="0" destOrd="0" presId="urn:microsoft.com/office/officeart/2005/8/layout/hList1"/>
    <dgm:cxn modelId="{84348F0B-C005-47A3-A924-07786EB1AD03}" type="presParOf" srcId="{FA10E939-0859-4F80-AFA9-037449FF2A39}" destId="{BE1E1BD0-923B-4C81-B550-C6448C0AF281}" srcOrd="0" destOrd="0" presId="urn:microsoft.com/office/officeart/2005/8/layout/hList1"/>
    <dgm:cxn modelId="{AEB422FC-3260-48DE-A9B4-D286911A815E}" type="presParOf" srcId="{FA10E939-0859-4F80-AFA9-037449FF2A39}" destId="{403AC7F0-8FE3-4EF5-BE36-4C1FB774ED07}" srcOrd="1" destOrd="0" presId="urn:microsoft.com/office/officeart/2005/8/layout/hList1"/>
    <dgm:cxn modelId="{EA681902-3129-4DB9-A45B-4E48452E54B6}" type="presParOf" srcId="{DC2B3F32-54D4-413F-BF4D-8493F51D2475}" destId="{27C3339D-0B47-43DF-AA84-BB831C514C48}" srcOrd="1" destOrd="0" presId="urn:microsoft.com/office/officeart/2005/8/layout/hList1"/>
    <dgm:cxn modelId="{BDAC2589-62DC-4644-B274-A51FD9559C54}" type="presParOf" srcId="{DC2B3F32-54D4-413F-BF4D-8493F51D2475}" destId="{AB763A00-4F39-4CE0-AF17-C02A64D6CD9F}" srcOrd="2" destOrd="0" presId="urn:microsoft.com/office/officeart/2005/8/layout/hList1"/>
    <dgm:cxn modelId="{90E74D62-4434-44BE-8FB6-DF23AE2B587A}" type="presParOf" srcId="{AB763A00-4F39-4CE0-AF17-C02A64D6CD9F}" destId="{12ED9940-C831-44D7-9D7F-5A525A653435}" srcOrd="0" destOrd="0" presId="urn:microsoft.com/office/officeart/2005/8/layout/hList1"/>
    <dgm:cxn modelId="{31B81DD7-F99C-48D3-9496-B9801E14A1F1}" type="presParOf" srcId="{AB763A00-4F39-4CE0-AF17-C02A64D6CD9F}" destId="{FAE1430F-5362-4693-A84F-266446B604F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CFF0455D-C91A-48C8-8E9E-F89894E8DC1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FF01E87-DECE-4119-9A51-827FF287EFE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413E52-693F-40BA-B8DB-13691FF849F7}" type="parTrans" cxnId="{93DEF1C8-FB10-47B1-BF09-3C92B5CAE3F0}">
      <dgm:prSet/>
      <dgm:spPr/>
      <dgm:t>
        <a:bodyPr/>
        <a:lstStyle/>
        <a:p>
          <a:endParaRPr lang="uk-UA"/>
        </a:p>
      </dgm:t>
    </dgm:pt>
    <dgm:pt modelId="{3691A788-B674-458A-9286-87D025DB70DA}" type="sibTrans" cxnId="{93DEF1C8-FB10-47B1-BF09-3C92B5CAE3F0}">
      <dgm:prSet/>
      <dgm:spPr/>
      <dgm:t>
        <a:bodyPr/>
        <a:lstStyle/>
        <a:p>
          <a:endParaRPr lang="uk-UA"/>
        </a:p>
      </dgm:t>
    </dgm:pt>
    <dgm:pt modelId="{86FD8D7A-352E-4B81-B943-A62BB6699D7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/>
        </a:p>
      </dgm:t>
    </dgm:pt>
    <dgm:pt modelId="{61EBBFD7-E382-4BB7-8C7E-881918DBB4C8}" type="parTrans" cxnId="{EC6164E9-318C-429E-8EF3-54B0BC05E719}">
      <dgm:prSet/>
      <dgm:spPr/>
      <dgm:t>
        <a:bodyPr/>
        <a:lstStyle/>
        <a:p>
          <a:endParaRPr lang="uk-UA"/>
        </a:p>
      </dgm:t>
    </dgm:pt>
    <dgm:pt modelId="{80DE6134-8131-455A-9ADC-95BFD4AE46EA}" type="sibTrans" cxnId="{EC6164E9-318C-429E-8EF3-54B0BC05E719}">
      <dgm:prSet/>
      <dgm:spPr/>
      <dgm:t>
        <a:bodyPr/>
        <a:lstStyle/>
        <a:p>
          <a:endParaRPr lang="uk-UA"/>
        </a:p>
      </dgm:t>
    </dgm:pt>
    <dgm:pt modelId="{66443E11-2425-41AB-A1EF-730341645D9B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F3D8C4D6-97AE-40A5-95A3-2CD2AD9308B2}" type="parTrans" cxnId="{C3579295-6C4F-44EB-BBAB-36848A7A7AC7}">
      <dgm:prSet/>
      <dgm:spPr/>
      <dgm:t>
        <a:bodyPr/>
        <a:lstStyle/>
        <a:p>
          <a:endParaRPr lang="uk-UA"/>
        </a:p>
      </dgm:t>
    </dgm:pt>
    <dgm:pt modelId="{554851C9-0A0F-47C7-B846-A760F9ED9D40}" type="sibTrans" cxnId="{C3579295-6C4F-44EB-BBAB-36848A7A7AC7}">
      <dgm:prSet/>
      <dgm:spPr/>
      <dgm:t>
        <a:bodyPr/>
        <a:lstStyle/>
        <a:p>
          <a:endParaRPr lang="uk-UA"/>
        </a:p>
      </dgm:t>
    </dgm:pt>
    <dgm:pt modelId="{6AE43902-10FA-4B01-97C5-3CB30412832D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9261BD5-7DFB-42F1-9478-E616B96DA177}" type="parTrans" cxnId="{2A642F86-82F8-4618-9475-60D08921DFE5}">
      <dgm:prSet/>
      <dgm:spPr/>
      <dgm:t>
        <a:bodyPr/>
        <a:lstStyle/>
        <a:p>
          <a:endParaRPr lang="uk-UA"/>
        </a:p>
      </dgm:t>
    </dgm:pt>
    <dgm:pt modelId="{07CF80BD-2E1C-4996-96F9-AA1B15C244FB}" type="sibTrans" cxnId="{2A642F86-82F8-4618-9475-60D08921DFE5}">
      <dgm:prSet/>
      <dgm:spPr/>
      <dgm:t>
        <a:bodyPr/>
        <a:lstStyle/>
        <a:p>
          <a:endParaRPr lang="uk-UA"/>
        </a:p>
      </dgm:t>
    </dgm:pt>
    <dgm:pt modelId="{46F14B48-DC4C-40E6-A440-CC2980784FE5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Ілляшенко, С. М.,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Ілляшенко, Ю. С.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 Товарна інноваційна політика: підручник [Електронний ресурс].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Суми : Університетська книга, 2007. 281 с.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URL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ftp://lib.sumdu.edu.ua/Books/1539.pdf.</a:t>
          </a:r>
          <a:endParaRPr lang="uk-UA" sz="1800" i="1" dirty="0">
            <a:latin typeface="Times New Roman" pitchFamily="18" charset="0"/>
            <a:cs typeface="Times New Roman" pitchFamily="18" charset="0"/>
          </a:endParaRPr>
        </a:p>
      </dgm:t>
    </dgm:pt>
    <dgm:pt modelId="{F4019F16-905D-4562-9099-43ADA28111E9}" type="parTrans" cxnId="{FDF18F9C-488B-4F84-853A-95169AFE532B}">
      <dgm:prSet/>
      <dgm:spPr/>
      <dgm:t>
        <a:bodyPr/>
        <a:lstStyle/>
        <a:p>
          <a:endParaRPr lang="uk-UA"/>
        </a:p>
      </dgm:t>
    </dgm:pt>
    <dgm:pt modelId="{A12C57A6-014F-4DAA-941E-4607DBBF191B}" type="sibTrans" cxnId="{FDF18F9C-488B-4F84-853A-95169AFE532B}">
      <dgm:prSet/>
      <dgm:spPr/>
      <dgm:t>
        <a:bodyPr/>
        <a:lstStyle/>
        <a:p>
          <a:endParaRPr lang="uk-UA"/>
        </a:p>
      </dgm:t>
    </dgm:pt>
    <dgm:pt modelId="{AE87ABFC-A9D7-469D-B829-FADF07DFE34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8C9981F5-31C8-446C-BE7B-32DB8F515896}" type="parTrans" cxnId="{CE87EAF5-9175-4063-99F2-D50AFA347CEF}">
      <dgm:prSet/>
      <dgm:spPr/>
      <dgm:t>
        <a:bodyPr/>
        <a:lstStyle/>
        <a:p>
          <a:endParaRPr lang="uk-UA"/>
        </a:p>
      </dgm:t>
    </dgm:pt>
    <dgm:pt modelId="{7497B5DF-A93F-40A9-B4ED-22CAA1A00D21}" type="sibTrans" cxnId="{CE87EAF5-9175-4063-99F2-D50AFA347CEF}">
      <dgm:prSet/>
      <dgm:spPr/>
      <dgm:t>
        <a:bodyPr/>
        <a:lstStyle/>
        <a:p>
          <a:endParaRPr lang="uk-UA"/>
        </a:p>
      </dgm:t>
    </dgm:pt>
    <dgm:pt modelId="{AC2FC079-3497-4014-AC8A-2B71881C37A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E5C876E-3061-4E18-8086-E8A8C68ABF5C}" type="parTrans" cxnId="{7D789D58-C15E-4FCE-A713-B7DF89C61162}">
      <dgm:prSet/>
      <dgm:spPr/>
      <dgm:t>
        <a:bodyPr/>
        <a:lstStyle/>
        <a:p>
          <a:endParaRPr lang="uk-UA"/>
        </a:p>
      </dgm:t>
    </dgm:pt>
    <dgm:pt modelId="{8915C88F-FD50-4FFB-BD63-90A79C66B8E9}" type="sibTrans" cxnId="{7D789D58-C15E-4FCE-A713-B7DF89C61162}">
      <dgm:prSet/>
      <dgm:spPr/>
      <dgm:t>
        <a:bodyPr/>
        <a:lstStyle/>
        <a:p>
          <a:endParaRPr lang="uk-UA"/>
        </a:p>
      </dgm:t>
    </dgm:pt>
    <dgm:pt modelId="{0A45E723-E0DE-4BA2-8F95-CF18E6A82AA0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Illiashenko, S.M., &amp; Shypulina, Yu.S.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(2007). 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Tovarna innovatsiina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polityka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 [Product innovative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policy]. Sumy: Universytetska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knyha. Retrieved from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ftp://lib.sumdu.edu.ua/Books/15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39 pdf [in Ukrainian].</a:t>
          </a:r>
          <a:endParaRPr lang="uk-UA" sz="1800" i="0" dirty="0">
            <a:latin typeface="Times New Roman" pitchFamily="18" charset="0"/>
            <a:cs typeface="Times New Roman" pitchFamily="18" charset="0"/>
          </a:endParaRPr>
        </a:p>
      </dgm:t>
    </dgm:pt>
    <dgm:pt modelId="{6EB69176-1001-48BD-A29A-E356A1E8AC25}" type="parTrans" cxnId="{F06F282D-C4EF-4C77-9057-CE9097212708}">
      <dgm:prSet/>
      <dgm:spPr/>
      <dgm:t>
        <a:bodyPr/>
        <a:lstStyle/>
        <a:p>
          <a:endParaRPr lang="uk-UA"/>
        </a:p>
      </dgm:t>
    </dgm:pt>
    <dgm:pt modelId="{6A791275-6E91-45AB-AFEC-F06A7474EDE1}" type="sibTrans" cxnId="{F06F282D-C4EF-4C77-9057-CE9097212708}">
      <dgm:prSet/>
      <dgm:spPr/>
      <dgm:t>
        <a:bodyPr/>
        <a:lstStyle/>
        <a:p>
          <a:endParaRPr lang="uk-UA"/>
        </a:p>
      </dgm:t>
    </dgm:pt>
    <dgm:pt modelId="{DC2B3F32-54D4-413F-BF4D-8493F51D2475}" type="pres">
      <dgm:prSet presAssocID="{CFF0455D-C91A-48C8-8E9E-F89894E8DC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A10E939-0859-4F80-AFA9-037449FF2A39}" type="pres">
      <dgm:prSet presAssocID="{4FF01E87-DECE-4119-9A51-827FF287EFEA}" presName="composite" presStyleCnt="0"/>
      <dgm:spPr/>
    </dgm:pt>
    <dgm:pt modelId="{BE1E1BD0-923B-4C81-B550-C6448C0AF281}" type="pres">
      <dgm:prSet presAssocID="{4FF01E87-DECE-4119-9A51-827FF287EFE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3AC7F0-8FE3-4EF5-BE36-4C1FB774ED07}" type="pres">
      <dgm:prSet presAssocID="{4FF01E87-DECE-4119-9A51-827FF287EFE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7C3339D-0B47-43DF-AA84-BB831C514C48}" type="pres">
      <dgm:prSet presAssocID="{3691A788-B674-458A-9286-87D025DB70DA}" presName="space" presStyleCnt="0"/>
      <dgm:spPr/>
    </dgm:pt>
    <dgm:pt modelId="{AB763A00-4F39-4CE0-AF17-C02A64D6CD9F}" type="pres">
      <dgm:prSet presAssocID="{86FD8D7A-352E-4B81-B943-A62BB6699D7A}" presName="composite" presStyleCnt="0"/>
      <dgm:spPr/>
    </dgm:pt>
    <dgm:pt modelId="{12ED9940-C831-44D7-9D7F-5A525A653435}" type="pres">
      <dgm:prSet presAssocID="{86FD8D7A-352E-4B81-B943-A62BB6699D7A}" presName="parTx" presStyleLbl="alignNode1" presStyleIdx="1" presStyleCnt="2" custLinFactNeighborX="1771" custLinFactNeighborY="16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E1430F-5362-4693-A84F-266446B604F8}" type="pres">
      <dgm:prSet presAssocID="{86FD8D7A-352E-4B81-B943-A62BB6699D7A}" presName="desTx" presStyleLbl="alignAccFollowNode1" presStyleIdx="1" presStyleCnt="2" custLinFactNeighborX="16" custLinFactNeighborY="19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DF18F9C-488B-4F84-853A-95169AFE532B}" srcId="{4FF01E87-DECE-4119-9A51-827FF287EFEA}" destId="{46F14B48-DC4C-40E6-A440-CC2980784FE5}" srcOrd="2" destOrd="0" parTransId="{F4019F16-905D-4562-9099-43ADA28111E9}" sibTransId="{A12C57A6-014F-4DAA-941E-4607DBBF191B}"/>
    <dgm:cxn modelId="{7D789D58-C15E-4FCE-A713-B7DF89C61162}" srcId="{86FD8D7A-352E-4B81-B943-A62BB6699D7A}" destId="{AC2FC079-3497-4014-AC8A-2B71881C37AC}" srcOrd="1" destOrd="0" parTransId="{AE5C876E-3061-4E18-8086-E8A8C68ABF5C}" sibTransId="{8915C88F-FD50-4FFB-BD63-90A79C66B8E9}"/>
    <dgm:cxn modelId="{4FE24C78-0B1E-47BA-B803-C10D4E0FB3E8}" type="presOf" srcId="{CFF0455D-C91A-48C8-8E9E-F89894E8DC12}" destId="{DC2B3F32-54D4-413F-BF4D-8493F51D2475}" srcOrd="0" destOrd="0" presId="urn:microsoft.com/office/officeart/2005/8/layout/hList1"/>
    <dgm:cxn modelId="{93DEF1C8-FB10-47B1-BF09-3C92B5CAE3F0}" srcId="{CFF0455D-C91A-48C8-8E9E-F89894E8DC12}" destId="{4FF01E87-DECE-4119-9A51-827FF287EFEA}" srcOrd="0" destOrd="0" parTransId="{58413E52-693F-40BA-B8DB-13691FF849F7}" sibTransId="{3691A788-B674-458A-9286-87D025DB70DA}"/>
    <dgm:cxn modelId="{C7919ECE-4F7B-4A20-91A0-D00E86CFEE65}" type="presOf" srcId="{6AE43902-10FA-4B01-97C5-3CB30412832D}" destId="{403AC7F0-8FE3-4EF5-BE36-4C1FB774ED07}" srcOrd="0" destOrd="0" presId="urn:microsoft.com/office/officeart/2005/8/layout/hList1"/>
    <dgm:cxn modelId="{6381731E-18E8-4B4B-B6D1-99107F448861}" type="presOf" srcId="{AC2FC079-3497-4014-AC8A-2B71881C37AC}" destId="{FAE1430F-5362-4693-A84F-266446B604F8}" srcOrd="0" destOrd="1" presId="urn:microsoft.com/office/officeart/2005/8/layout/hList1"/>
    <dgm:cxn modelId="{4E1C330D-EEA7-4195-B07F-5FAD5DB9074C}" type="presOf" srcId="{0A45E723-E0DE-4BA2-8F95-CF18E6A82AA0}" destId="{FAE1430F-5362-4693-A84F-266446B604F8}" srcOrd="0" destOrd="2" presId="urn:microsoft.com/office/officeart/2005/8/layout/hList1"/>
    <dgm:cxn modelId="{110E3710-91FC-42B0-8C3C-3DD06750D625}" type="presOf" srcId="{4FF01E87-DECE-4119-9A51-827FF287EFEA}" destId="{BE1E1BD0-923B-4C81-B550-C6448C0AF281}" srcOrd="0" destOrd="0" presId="urn:microsoft.com/office/officeart/2005/8/layout/hList1"/>
    <dgm:cxn modelId="{EC6164E9-318C-429E-8EF3-54B0BC05E719}" srcId="{CFF0455D-C91A-48C8-8E9E-F89894E8DC12}" destId="{86FD8D7A-352E-4B81-B943-A62BB6699D7A}" srcOrd="1" destOrd="0" parTransId="{61EBBFD7-E382-4BB7-8C7E-881918DBB4C8}" sibTransId="{80DE6134-8131-455A-9ADC-95BFD4AE46EA}"/>
    <dgm:cxn modelId="{F06F282D-C4EF-4C77-9057-CE9097212708}" srcId="{86FD8D7A-352E-4B81-B943-A62BB6699D7A}" destId="{0A45E723-E0DE-4BA2-8F95-CF18E6A82AA0}" srcOrd="2" destOrd="0" parTransId="{6EB69176-1001-48BD-A29A-E356A1E8AC25}" sibTransId="{6A791275-6E91-45AB-AFEC-F06A7474EDE1}"/>
    <dgm:cxn modelId="{D1E6E69B-B139-4643-9A89-F725CD8E1B75}" type="presOf" srcId="{86FD8D7A-352E-4B81-B943-A62BB6699D7A}" destId="{12ED9940-C831-44D7-9D7F-5A525A653435}" srcOrd="0" destOrd="0" presId="urn:microsoft.com/office/officeart/2005/8/layout/hList1"/>
    <dgm:cxn modelId="{23CFFC84-E879-4737-928E-D13F3BF09F39}" type="presOf" srcId="{66443E11-2425-41AB-A1EF-730341645D9B}" destId="{FAE1430F-5362-4693-A84F-266446B604F8}" srcOrd="0" destOrd="0" presId="urn:microsoft.com/office/officeart/2005/8/layout/hList1"/>
    <dgm:cxn modelId="{2A642F86-82F8-4618-9475-60D08921DFE5}" srcId="{4FF01E87-DECE-4119-9A51-827FF287EFEA}" destId="{6AE43902-10FA-4B01-97C5-3CB30412832D}" srcOrd="0" destOrd="0" parTransId="{09261BD5-7DFB-42F1-9478-E616B96DA177}" sibTransId="{07CF80BD-2E1C-4996-96F9-AA1B15C244FB}"/>
    <dgm:cxn modelId="{CE87EAF5-9175-4063-99F2-D50AFA347CEF}" srcId="{4FF01E87-DECE-4119-9A51-827FF287EFEA}" destId="{AE87ABFC-A9D7-469D-B829-FADF07DFE34C}" srcOrd="1" destOrd="0" parTransId="{8C9981F5-31C8-446C-BE7B-32DB8F515896}" sibTransId="{7497B5DF-A93F-40A9-B4ED-22CAA1A00D21}"/>
    <dgm:cxn modelId="{89049D5A-30AB-4D40-817F-A6B8FEE5BB58}" type="presOf" srcId="{46F14B48-DC4C-40E6-A440-CC2980784FE5}" destId="{403AC7F0-8FE3-4EF5-BE36-4C1FB774ED07}" srcOrd="0" destOrd="2" presId="urn:microsoft.com/office/officeart/2005/8/layout/hList1"/>
    <dgm:cxn modelId="{C3579295-6C4F-44EB-BBAB-36848A7A7AC7}" srcId="{86FD8D7A-352E-4B81-B943-A62BB6699D7A}" destId="{66443E11-2425-41AB-A1EF-730341645D9B}" srcOrd="0" destOrd="0" parTransId="{F3D8C4D6-97AE-40A5-95A3-2CD2AD9308B2}" sibTransId="{554851C9-0A0F-47C7-B846-A760F9ED9D40}"/>
    <dgm:cxn modelId="{32DCE1F7-5575-41AF-98D0-ACF348F447DC}" type="presOf" srcId="{AE87ABFC-A9D7-469D-B829-FADF07DFE34C}" destId="{403AC7F0-8FE3-4EF5-BE36-4C1FB774ED07}" srcOrd="0" destOrd="1" presId="urn:microsoft.com/office/officeart/2005/8/layout/hList1"/>
    <dgm:cxn modelId="{10632F8D-58E1-4D95-8A17-4B4288A3DC13}" type="presParOf" srcId="{DC2B3F32-54D4-413F-BF4D-8493F51D2475}" destId="{FA10E939-0859-4F80-AFA9-037449FF2A39}" srcOrd="0" destOrd="0" presId="urn:microsoft.com/office/officeart/2005/8/layout/hList1"/>
    <dgm:cxn modelId="{F74322FA-2B32-42F6-B471-2B37E36FA5C9}" type="presParOf" srcId="{FA10E939-0859-4F80-AFA9-037449FF2A39}" destId="{BE1E1BD0-923B-4C81-B550-C6448C0AF281}" srcOrd="0" destOrd="0" presId="urn:microsoft.com/office/officeart/2005/8/layout/hList1"/>
    <dgm:cxn modelId="{9BB7D866-A241-42C3-B72E-924B55697536}" type="presParOf" srcId="{FA10E939-0859-4F80-AFA9-037449FF2A39}" destId="{403AC7F0-8FE3-4EF5-BE36-4C1FB774ED07}" srcOrd="1" destOrd="0" presId="urn:microsoft.com/office/officeart/2005/8/layout/hList1"/>
    <dgm:cxn modelId="{F2F8EC5A-5A9A-452A-B66C-BFE32C685872}" type="presParOf" srcId="{DC2B3F32-54D4-413F-BF4D-8493F51D2475}" destId="{27C3339D-0B47-43DF-AA84-BB831C514C48}" srcOrd="1" destOrd="0" presId="urn:microsoft.com/office/officeart/2005/8/layout/hList1"/>
    <dgm:cxn modelId="{747DF6E7-D564-477F-8D26-1853A62D4EA2}" type="presParOf" srcId="{DC2B3F32-54D4-413F-BF4D-8493F51D2475}" destId="{AB763A00-4F39-4CE0-AF17-C02A64D6CD9F}" srcOrd="2" destOrd="0" presId="urn:microsoft.com/office/officeart/2005/8/layout/hList1"/>
    <dgm:cxn modelId="{D578BD73-C326-49B7-BE38-AF4602104B11}" type="presParOf" srcId="{AB763A00-4F39-4CE0-AF17-C02A64D6CD9F}" destId="{12ED9940-C831-44D7-9D7F-5A525A653435}" srcOrd="0" destOrd="0" presId="urn:microsoft.com/office/officeart/2005/8/layout/hList1"/>
    <dgm:cxn modelId="{8E83D470-9CAB-444F-B136-5CD18E50244C}" type="presParOf" srcId="{AB763A00-4F39-4CE0-AF17-C02A64D6CD9F}" destId="{FAE1430F-5362-4693-A84F-266446B604F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CFF0455D-C91A-48C8-8E9E-F89894E8DC1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FF01E87-DECE-4119-9A51-827FF287EFE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8413E52-693F-40BA-B8DB-13691FF849F7}" type="parTrans" cxnId="{93DEF1C8-FB10-47B1-BF09-3C92B5CAE3F0}">
      <dgm:prSet/>
      <dgm:spPr/>
      <dgm:t>
        <a:bodyPr/>
        <a:lstStyle/>
        <a:p>
          <a:endParaRPr lang="uk-UA"/>
        </a:p>
      </dgm:t>
    </dgm:pt>
    <dgm:pt modelId="{3691A788-B674-458A-9286-87D025DB70DA}" type="sibTrans" cxnId="{93DEF1C8-FB10-47B1-BF09-3C92B5CAE3F0}">
      <dgm:prSet/>
      <dgm:spPr/>
      <dgm:t>
        <a:bodyPr/>
        <a:lstStyle/>
        <a:p>
          <a:endParaRPr lang="uk-UA"/>
        </a:p>
      </dgm:t>
    </dgm:pt>
    <dgm:pt modelId="{86FD8D7A-352E-4B81-B943-A62BB6699D7A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dirty="0"/>
        </a:p>
      </dgm:t>
    </dgm:pt>
    <dgm:pt modelId="{61EBBFD7-E382-4BB7-8C7E-881918DBB4C8}" type="parTrans" cxnId="{EC6164E9-318C-429E-8EF3-54B0BC05E719}">
      <dgm:prSet/>
      <dgm:spPr/>
      <dgm:t>
        <a:bodyPr/>
        <a:lstStyle/>
        <a:p>
          <a:endParaRPr lang="uk-UA"/>
        </a:p>
      </dgm:t>
    </dgm:pt>
    <dgm:pt modelId="{80DE6134-8131-455A-9ADC-95BFD4AE46EA}" type="sibTrans" cxnId="{EC6164E9-318C-429E-8EF3-54B0BC05E719}">
      <dgm:prSet/>
      <dgm:spPr/>
      <dgm:t>
        <a:bodyPr/>
        <a:lstStyle/>
        <a:p>
          <a:endParaRPr lang="uk-UA"/>
        </a:p>
      </dgm:t>
    </dgm:pt>
    <dgm:pt modelId="{66443E11-2425-41AB-A1EF-730341645D9B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uk-UA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F3D8C4D6-97AE-40A5-95A3-2CD2AD9308B2}" type="parTrans" cxnId="{C3579295-6C4F-44EB-BBAB-36848A7A7AC7}">
      <dgm:prSet/>
      <dgm:spPr/>
      <dgm:t>
        <a:bodyPr/>
        <a:lstStyle/>
        <a:p>
          <a:endParaRPr lang="uk-UA"/>
        </a:p>
      </dgm:t>
    </dgm:pt>
    <dgm:pt modelId="{554851C9-0A0F-47C7-B846-A760F9ED9D40}" type="sibTrans" cxnId="{C3579295-6C4F-44EB-BBAB-36848A7A7AC7}">
      <dgm:prSet/>
      <dgm:spPr/>
      <dgm:t>
        <a:bodyPr/>
        <a:lstStyle/>
        <a:p>
          <a:endParaRPr lang="uk-UA"/>
        </a:p>
      </dgm:t>
    </dgm:pt>
    <dgm:pt modelId="{6AE43902-10FA-4B01-97C5-3CB30412832D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ctr"/>
          <a:r>
            <a:rPr lang="ru-RU" sz="1800" b="1" i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09261BD5-7DFB-42F1-9478-E616B96DA177}" type="parTrans" cxnId="{2A642F86-82F8-4618-9475-60D08921DFE5}">
      <dgm:prSet/>
      <dgm:spPr/>
      <dgm:t>
        <a:bodyPr/>
        <a:lstStyle/>
        <a:p>
          <a:endParaRPr lang="uk-UA"/>
        </a:p>
      </dgm:t>
    </dgm:pt>
    <dgm:pt modelId="{07CF80BD-2E1C-4996-96F9-AA1B15C244FB}" type="sibTrans" cxnId="{2A642F86-82F8-4618-9475-60D08921DFE5}">
      <dgm:prSet/>
      <dgm:spPr/>
      <dgm:t>
        <a:bodyPr/>
        <a:lstStyle/>
        <a:p>
          <a:endParaRPr lang="uk-UA"/>
        </a:p>
      </dgm:t>
    </dgm:pt>
    <dgm:pt modelId="{46F14B48-DC4C-40E6-A440-CC2980784FE5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Сайт журналу «Маркетинг і менеджмент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інновацій» [Електронний ресурс].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URL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http://mmi.fem.sumdu.edu.ua/.</a:t>
          </a:r>
          <a:endParaRPr lang="uk-UA" sz="1800" i="1" dirty="0">
            <a:latin typeface="Times New Roman" pitchFamily="18" charset="0"/>
            <a:cs typeface="Times New Roman" pitchFamily="18" charset="0"/>
          </a:endParaRPr>
        </a:p>
      </dgm:t>
    </dgm:pt>
    <dgm:pt modelId="{F4019F16-905D-4562-9099-43ADA28111E9}" type="parTrans" cxnId="{FDF18F9C-488B-4F84-853A-95169AFE532B}">
      <dgm:prSet/>
      <dgm:spPr/>
      <dgm:t>
        <a:bodyPr/>
        <a:lstStyle/>
        <a:p>
          <a:endParaRPr lang="uk-UA"/>
        </a:p>
      </dgm:t>
    </dgm:pt>
    <dgm:pt modelId="{A12C57A6-014F-4DAA-941E-4607DBBF191B}" type="sibTrans" cxnId="{FDF18F9C-488B-4F84-853A-95169AFE532B}">
      <dgm:prSet/>
      <dgm:spPr/>
      <dgm:t>
        <a:bodyPr/>
        <a:lstStyle/>
        <a:p>
          <a:endParaRPr lang="uk-UA"/>
        </a:p>
      </dgm:t>
    </dgm:pt>
    <dgm:pt modelId="{AE87ABFC-A9D7-469D-B829-FADF07DFE34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8C9981F5-31C8-446C-BE7B-32DB8F515896}" type="parTrans" cxnId="{CE87EAF5-9175-4063-99F2-D50AFA347CEF}">
      <dgm:prSet/>
      <dgm:spPr/>
      <dgm:t>
        <a:bodyPr/>
        <a:lstStyle/>
        <a:p>
          <a:endParaRPr lang="uk-UA"/>
        </a:p>
      </dgm:t>
    </dgm:pt>
    <dgm:pt modelId="{7497B5DF-A93F-40A9-B4ED-22CAA1A00D21}" type="sibTrans" cxnId="{CE87EAF5-9175-4063-99F2-D50AFA347CEF}">
      <dgm:prSet/>
      <dgm:spPr/>
      <dgm:t>
        <a:bodyPr/>
        <a:lstStyle/>
        <a:p>
          <a:endParaRPr lang="uk-UA"/>
        </a:p>
      </dgm:t>
    </dgm:pt>
    <dgm:pt modelId="{AC2FC079-3497-4014-AC8A-2B71881C37A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AE5C876E-3061-4E18-8086-E8A8C68ABF5C}" type="parTrans" cxnId="{7D789D58-C15E-4FCE-A713-B7DF89C61162}">
      <dgm:prSet/>
      <dgm:spPr/>
      <dgm:t>
        <a:bodyPr/>
        <a:lstStyle/>
        <a:p>
          <a:endParaRPr lang="uk-UA"/>
        </a:p>
      </dgm:t>
    </dgm:pt>
    <dgm:pt modelId="{8915C88F-FD50-4FFB-BD63-90A79C66B8E9}" type="sibTrans" cxnId="{7D789D58-C15E-4FCE-A713-B7DF89C61162}">
      <dgm:prSet/>
      <dgm:spPr/>
      <dgm:t>
        <a:bodyPr/>
        <a:lstStyle/>
        <a:p>
          <a:endParaRPr lang="uk-UA"/>
        </a:p>
      </dgm:t>
    </dgm:pt>
    <dgm:pt modelId="{0A45E723-E0DE-4BA2-8F95-CF18E6A82AA0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  <a:ln>
          <a:solidFill>
            <a:schemeClr val="accent3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 algn="just"/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Sait zhurnalu «Marketynh i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menedzhment innovatsii» [Site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of journal «Marketing and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Management of Innovation»].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1" dirty="0" smtClean="0">
              <a:latin typeface="Times New Roman" pitchFamily="18" charset="0"/>
              <a:cs typeface="Times New Roman" pitchFamily="18" charset="0"/>
            </a:rPr>
            <a:t>mmi.fem.sumdu.edu.ua. </a:t>
          </a:r>
          <a:r>
            <a:rPr lang="uk-UA" sz="1800" i="1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Retrieved from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http://mmi.fem.sumdu.edu.ua/ </a:t>
          </a:r>
          <a:r>
            <a:rPr lang="uk-UA" sz="1800" i="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dirty="0" smtClean="0">
              <a:latin typeface="Times New Roman" pitchFamily="18" charset="0"/>
              <a:cs typeface="Times New Roman" pitchFamily="18" charset="0"/>
            </a:rPr>
            <a:t>[in Ukrainian</a:t>
          </a:r>
          <a:r>
            <a:rPr lang="en-US" sz="2000" i="0" dirty="0" smtClean="0">
              <a:latin typeface="Times New Roman" pitchFamily="18" charset="0"/>
              <a:cs typeface="Times New Roman" pitchFamily="18" charset="0"/>
            </a:rPr>
            <a:t>].</a:t>
          </a:r>
          <a:endParaRPr lang="uk-UA" sz="2000" i="0" dirty="0">
            <a:latin typeface="Times New Roman" pitchFamily="18" charset="0"/>
            <a:cs typeface="Times New Roman" pitchFamily="18" charset="0"/>
          </a:endParaRPr>
        </a:p>
      </dgm:t>
    </dgm:pt>
    <dgm:pt modelId="{6EB69176-1001-48BD-A29A-E356A1E8AC25}" type="parTrans" cxnId="{F06F282D-C4EF-4C77-9057-CE9097212708}">
      <dgm:prSet/>
      <dgm:spPr/>
      <dgm:t>
        <a:bodyPr/>
        <a:lstStyle/>
        <a:p>
          <a:endParaRPr lang="uk-UA"/>
        </a:p>
      </dgm:t>
    </dgm:pt>
    <dgm:pt modelId="{6A791275-6E91-45AB-AFEC-F06A7474EDE1}" type="sibTrans" cxnId="{F06F282D-C4EF-4C77-9057-CE9097212708}">
      <dgm:prSet/>
      <dgm:spPr/>
      <dgm:t>
        <a:bodyPr/>
        <a:lstStyle/>
        <a:p>
          <a:endParaRPr lang="uk-UA"/>
        </a:p>
      </dgm:t>
    </dgm:pt>
    <dgm:pt modelId="{DC2B3F32-54D4-413F-BF4D-8493F51D2475}" type="pres">
      <dgm:prSet presAssocID="{CFF0455D-C91A-48C8-8E9E-F89894E8DC1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FA10E939-0859-4F80-AFA9-037449FF2A39}" type="pres">
      <dgm:prSet presAssocID="{4FF01E87-DECE-4119-9A51-827FF287EFEA}" presName="composite" presStyleCnt="0"/>
      <dgm:spPr/>
    </dgm:pt>
    <dgm:pt modelId="{BE1E1BD0-923B-4C81-B550-C6448C0AF281}" type="pres">
      <dgm:prSet presAssocID="{4FF01E87-DECE-4119-9A51-827FF287EFE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3AC7F0-8FE3-4EF5-BE36-4C1FB774ED07}" type="pres">
      <dgm:prSet presAssocID="{4FF01E87-DECE-4119-9A51-827FF287EFE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7C3339D-0B47-43DF-AA84-BB831C514C48}" type="pres">
      <dgm:prSet presAssocID="{3691A788-B674-458A-9286-87D025DB70DA}" presName="space" presStyleCnt="0"/>
      <dgm:spPr/>
    </dgm:pt>
    <dgm:pt modelId="{AB763A00-4F39-4CE0-AF17-C02A64D6CD9F}" type="pres">
      <dgm:prSet presAssocID="{86FD8D7A-352E-4B81-B943-A62BB6699D7A}" presName="composite" presStyleCnt="0"/>
      <dgm:spPr/>
    </dgm:pt>
    <dgm:pt modelId="{12ED9940-C831-44D7-9D7F-5A525A653435}" type="pres">
      <dgm:prSet presAssocID="{86FD8D7A-352E-4B81-B943-A62BB6699D7A}" presName="parTx" presStyleLbl="alignNode1" presStyleIdx="1" presStyleCnt="2" custLinFactNeighborX="1771" custLinFactNeighborY="16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E1430F-5362-4693-A84F-266446B604F8}" type="pres">
      <dgm:prSet presAssocID="{86FD8D7A-352E-4B81-B943-A62BB6699D7A}" presName="desTx" presStyleLbl="alignAccFollowNode1" presStyleIdx="1" presStyleCnt="2" custLinFactNeighborX="16" custLinFactNeighborY="19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E87EAF5-9175-4063-99F2-D50AFA347CEF}" srcId="{4FF01E87-DECE-4119-9A51-827FF287EFEA}" destId="{AE87ABFC-A9D7-469D-B829-FADF07DFE34C}" srcOrd="1" destOrd="0" parTransId="{8C9981F5-31C8-446C-BE7B-32DB8F515896}" sibTransId="{7497B5DF-A93F-40A9-B4ED-22CAA1A00D21}"/>
    <dgm:cxn modelId="{B6A3653E-78B8-48A9-AE60-9A7364190398}" type="presOf" srcId="{4FF01E87-DECE-4119-9A51-827FF287EFEA}" destId="{BE1E1BD0-923B-4C81-B550-C6448C0AF281}" srcOrd="0" destOrd="0" presId="urn:microsoft.com/office/officeart/2005/8/layout/hList1"/>
    <dgm:cxn modelId="{6BAD8382-D925-4B05-BB39-A5C662E86A80}" type="presOf" srcId="{AC2FC079-3497-4014-AC8A-2B71881C37AC}" destId="{FAE1430F-5362-4693-A84F-266446B604F8}" srcOrd="0" destOrd="1" presId="urn:microsoft.com/office/officeart/2005/8/layout/hList1"/>
    <dgm:cxn modelId="{AF01C7AC-7F14-48BD-846F-329B8474B786}" type="presOf" srcId="{86FD8D7A-352E-4B81-B943-A62BB6699D7A}" destId="{12ED9940-C831-44D7-9D7F-5A525A653435}" srcOrd="0" destOrd="0" presId="urn:microsoft.com/office/officeart/2005/8/layout/hList1"/>
    <dgm:cxn modelId="{FDF18F9C-488B-4F84-853A-95169AFE532B}" srcId="{4FF01E87-DECE-4119-9A51-827FF287EFEA}" destId="{46F14B48-DC4C-40E6-A440-CC2980784FE5}" srcOrd="2" destOrd="0" parTransId="{F4019F16-905D-4562-9099-43ADA28111E9}" sibTransId="{A12C57A6-014F-4DAA-941E-4607DBBF191B}"/>
    <dgm:cxn modelId="{19F0C320-1354-4136-81B3-DCAE351EFAF2}" type="presOf" srcId="{46F14B48-DC4C-40E6-A440-CC2980784FE5}" destId="{403AC7F0-8FE3-4EF5-BE36-4C1FB774ED07}" srcOrd="0" destOrd="2" presId="urn:microsoft.com/office/officeart/2005/8/layout/hList1"/>
    <dgm:cxn modelId="{2A642F86-82F8-4618-9475-60D08921DFE5}" srcId="{4FF01E87-DECE-4119-9A51-827FF287EFEA}" destId="{6AE43902-10FA-4B01-97C5-3CB30412832D}" srcOrd="0" destOrd="0" parTransId="{09261BD5-7DFB-42F1-9478-E616B96DA177}" sibTransId="{07CF80BD-2E1C-4996-96F9-AA1B15C244FB}"/>
    <dgm:cxn modelId="{AA54ABB6-1A03-4544-830B-BA26C7456EB5}" type="presOf" srcId="{0A45E723-E0DE-4BA2-8F95-CF18E6A82AA0}" destId="{FAE1430F-5362-4693-A84F-266446B604F8}" srcOrd="0" destOrd="2" presId="urn:microsoft.com/office/officeart/2005/8/layout/hList1"/>
    <dgm:cxn modelId="{C3579295-6C4F-44EB-BBAB-36848A7A7AC7}" srcId="{86FD8D7A-352E-4B81-B943-A62BB6699D7A}" destId="{66443E11-2425-41AB-A1EF-730341645D9B}" srcOrd="0" destOrd="0" parTransId="{F3D8C4D6-97AE-40A5-95A3-2CD2AD9308B2}" sibTransId="{554851C9-0A0F-47C7-B846-A760F9ED9D40}"/>
    <dgm:cxn modelId="{F38F7801-16B0-4E16-ABCA-CC2D5EC671FE}" type="presOf" srcId="{66443E11-2425-41AB-A1EF-730341645D9B}" destId="{FAE1430F-5362-4693-A84F-266446B604F8}" srcOrd="0" destOrd="0" presId="urn:microsoft.com/office/officeart/2005/8/layout/hList1"/>
    <dgm:cxn modelId="{371C72EB-DB1B-403B-B894-55E176A4C1C8}" type="presOf" srcId="{6AE43902-10FA-4B01-97C5-3CB30412832D}" destId="{403AC7F0-8FE3-4EF5-BE36-4C1FB774ED07}" srcOrd="0" destOrd="0" presId="urn:microsoft.com/office/officeart/2005/8/layout/hList1"/>
    <dgm:cxn modelId="{A1EA06D9-1322-4732-A568-4FAF02AAE4C2}" type="presOf" srcId="{CFF0455D-C91A-48C8-8E9E-F89894E8DC12}" destId="{DC2B3F32-54D4-413F-BF4D-8493F51D2475}" srcOrd="0" destOrd="0" presId="urn:microsoft.com/office/officeart/2005/8/layout/hList1"/>
    <dgm:cxn modelId="{8ABC9144-6D3D-414C-B890-4E8EA2DDB406}" type="presOf" srcId="{AE87ABFC-A9D7-469D-B829-FADF07DFE34C}" destId="{403AC7F0-8FE3-4EF5-BE36-4C1FB774ED07}" srcOrd="0" destOrd="1" presId="urn:microsoft.com/office/officeart/2005/8/layout/hList1"/>
    <dgm:cxn modelId="{7D789D58-C15E-4FCE-A713-B7DF89C61162}" srcId="{86FD8D7A-352E-4B81-B943-A62BB6699D7A}" destId="{AC2FC079-3497-4014-AC8A-2B71881C37AC}" srcOrd="1" destOrd="0" parTransId="{AE5C876E-3061-4E18-8086-E8A8C68ABF5C}" sibTransId="{8915C88F-FD50-4FFB-BD63-90A79C66B8E9}"/>
    <dgm:cxn modelId="{93DEF1C8-FB10-47B1-BF09-3C92B5CAE3F0}" srcId="{CFF0455D-C91A-48C8-8E9E-F89894E8DC12}" destId="{4FF01E87-DECE-4119-9A51-827FF287EFEA}" srcOrd="0" destOrd="0" parTransId="{58413E52-693F-40BA-B8DB-13691FF849F7}" sibTransId="{3691A788-B674-458A-9286-87D025DB70DA}"/>
    <dgm:cxn modelId="{F06F282D-C4EF-4C77-9057-CE9097212708}" srcId="{86FD8D7A-352E-4B81-B943-A62BB6699D7A}" destId="{0A45E723-E0DE-4BA2-8F95-CF18E6A82AA0}" srcOrd="2" destOrd="0" parTransId="{6EB69176-1001-48BD-A29A-E356A1E8AC25}" sibTransId="{6A791275-6E91-45AB-AFEC-F06A7474EDE1}"/>
    <dgm:cxn modelId="{EC6164E9-318C-429E-8EF3-54B0BC05E719}" srcId="{CFF0455D-C91A-48C8-8E9E-F89894E8DC12}" destId="{86FD8D7A-352E-4B81-B943-A62BB6699D7A}" srcOrd="1" destOrd="0" parTransId="{61EBBFD7-E382-4BB7-8C7E-881918DBB4C8}" sibTransId="{80DE6134-8131-455A-9ADC-95BFD4AE46EA}"/>
    <dgm:cxn modelId="{6697A760-B038-4B15-96A7-61DFB6C59967}" type="presParOf" srcId="{DC2B3F32-54D4-413F-BF4D-8493F51D2475}" destId="{FA10E939-0859-4F80-AFA9-037449FF2A39}" srcOrd="0" destOrd="0" presId="urn:microsoft.com/office/officeart/2005/8/layout/hList1"/>
    <dgm:cxn modelId="{E6AC2F93-F1CB-4775-B9D5-BE126C434CE8}" type="presParOf" srcId="{FA10E939-0859-4F80-AFA9-037449FF2A39}" destId="{BE1E1BD0-923B-4C81-B550-C6448C0AF281}" srcOrd="0" destOrd="0" presId="urn:microsoft.com/office/officeart/2005/8/layout/hList1"/>
    <dgm:cxn modelId="{EFD38B57-ECC4-4044-8A2B-85F2F75C6F73}" type="presParOf" srcId="{FA10E939-0859-4F80-AFA9-037449FF2A39}" destId="{403AC7F0-8FE3-4EF5-BE36-4C1FB774ED07}" srcOrd="1" destOrd="0" presId="urn:microsoft.com/office/officeart/2005/8/layout/hList1"/>
    <dgm:cxn modelId="{95053E4D-343C-4F7D-958F-599F34B586A6}" type="presParOf" srcId="{DC2B3F32-54D4-413F-BF4D-8493F51D2475}" destId="{27C3339D-0B47-43DF-AA84-BB831C514C48}" srcOrd="1" destOrd="0" presId="urn:microsoft.com/office/officeart/2005/8/layout/hList1"/>
    <dgm:cxn modelId="{57A544E4-43D2-43CF-AB5F-BF9591016FB1}" type="presParOf" srcId="{DC2B3F32-54D4-413F-BF4D-8493F51D2475}" destId="{AB763A00-4F39-4CE0-AF17-C02A64D6CD9F}" srcOrd="2" destOrd="0" presId="urn:microsoft.com/office/officeart/2005/8/layout/hList1"/>
    <dgm:cxn modelId="{60DA1701-D580-448C-9545-D0FCFDDD6E6D}" type="presParOf" srcId="{AB763A00-4F39-4CE0-AF17-C02A64D6CD9F}" destId="{12ED9940-C831-44D7-9D7F-5A525A653435}" srcOrd="0" destOrd="0" presId="urn:microsoft.com/office/officeart/2005/8/layout/hList1"/>
    <dgm:cxn modelId="{48D0B072-CD17-4EE9-A99A-89C92F693694}" type="presParOf" srcId="{AB763A00-4F39-4CE0-AF17-C02A64D6CD9F}" destId="{FAE1430F-5362-4693-A84F-266446B604F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943D25-EC1B-4AFE-AF72-4BE824F6015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921814C9-3D7C-427A-A6B5-ADCBAAE87B58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just" rtl="0"/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Цитування в тексті за APA стилем передбачає використання посилань у тексті роботи щоразу, коли цитується джерело, будь то парафраз, цитата всередині рядка чи блокова цитата </a:t>
          </a:r>
          <a:endParaRPr lang="uk-UA" sz="2000" b="0" i="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A949D8-A099-4BCB-8868-2E6A25E710A8}" type="parTrans" cxnId="{34F9A4F6-F4CA-43D6-80DA-2AAD0511DADA}">
      <dgm:prSet/>
      <dgm:spPr/>
      <dgm:t>
        <a:bodyPr/>
        <a:lstStyle/>
        <a:p>
          <a:endParaRPr lang="uk-UA"/>
        </a:p>
      </dgm:t>
    </dgm:pt>
    <dgm:pt modelId="{22265964-0D9A-4363-A07B-99B2EB53DDD3}" type="sibTrans" cxnId="{34F9A4F6-F4CA-43D6-80DA-2AAD0511DADA}">
      <dgm:prSet/>
      <dgm:spPr/>
      <dgm:t>
        <a:bodyPr/>
        <a:lstStyle/>
        <a:p>
          <a:endParaRPr lang="uk-UA"/>
        </a:p>
      </dgm:t>
    </dgm:pt>
    <dgm:pt modelId="{F3273C4E-3F24-4370-8E65-02BFC8FC08EE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algn="just" rtl="0"/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Внутрішньотекстове посилання містить інформацію про: автора праці (редактора/укладача/назву цитованого джерела, якщо автор відсутній), що цитується, рік видання та сторінковий інтервал (номери сторінок з яких наводиться цитата) </a:t>
          </a:r>
          <a:endParaRPr lang="uk-UA" sz="2000" b="0" i="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37470A-8D2B-47EA-A549-485C603FA345}" type="parTrans" cxnId="{050780E8-9839-4C36-A2FF-B94E93DAA514}">
      <dgm:prSet/>
      <dgm:spPr/>
      <dgm:t>
        <a:bodyPr/>
        <a:lstStyle/>
        <a:p>
          <a:endParaRPr lang="uk-UA"/>
        </a:p>
      </dgm:t>
    </dgm:pt>
    <dgm:pt modelId="{10B2F818-C3C4-4524-BC95-D5CE8F04C501}" type="sibTrans" cxnId="{050780E8-9839-4C36-A2FF-B94E93DAA514}">
      <dgm:prSet/>
      <dgm:spPr/>
      <dgm:t>
        <a:bodyPr/>
        <a:lstStyle/>
        <a:p>
          <a:endParaRPr lang="uk-UA"/>
        </a:p>
      </dgm:t>
    </dgm:pt>
    <dgm:pt modelId="{CD00719C-85FE-45AF-A81B-54D29348717F}">
      <dgm:prSet custT="1"/>
      <dgm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pPr rtl="0"/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Сторінковий інтервал дозволяється не вказувати, якщо ви не наводите цитату, а висловлюєте якусь ідею чи посилаєтесь на роботу в цілому </a:t>
          </a:r>
          <a:endParaRPr lang="uk-UA" sz="2000" b="0" i="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F19940-3413-4169-AA33-7A6C24505EF2}" type="parTrans" cxnId="{6409BBFB-506C-4AE1-A222-B29BB4C68073}">
      <dgm:prSet/>
      <dgm:spPr/>
      <dgm:t>
        <a:bodyPr/>
        <a:lstStyle/>
        <a:p>
          <a:endParaRPr lang="uk-UA"/>
        </a:p>
      </dgm:t>
    </dgm:pt>
    <dgm:pt modelId="{8317F723-3A8B-49A6-9AEA-D4A7623FCD08}" type="sibTrans" cxnId="{6409BBFB-506C-4AE1-A222-B29BB4C68073}">
      <dgm:prSet/>
      <dgm:spPr/>
      <dgm:t>
        <a:bodyPr/>
        <a:lstStyle/>
        <a:p>
          <a:endParaRPr lang="uk-UA"/>
        </a:p>
      </dgm:t>
    </dgm:pt>
    <dgm:pt modelId="{6F109272-0781-4362-8ED5-0DF7F0325D70}" type="pres">
      <dgm:prSet presAssocID="{FC943D25-EC1B-4AFE-AF72-4BE824F601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9718BCAB-B196-429F-847E-6E49D95100CA}" type="pres">
      <dgm:prSet presAssocID="{921814C9-3D7C-427A-A6B5-ADCBAAE87B5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5A8B77D-AA5B-43F5-87F1-429A21954648}" type="pres">
      <dgm:prSet presAssocID="{22265964-0D9A-4363-A07B-99B2EB53DDD3}" presName="spacer" presStyleCnt="0"/>
      <dgm:spPr/>
    </dgm:pt>
    <dgm:pt modelId="{5DC89CE6-454D-44D8-8742-A1071149FFAF}" type="pres">
      <dgm:prSet presAssocID="{F3273C4E-3F24-4370-8E65-02BFC8FC08E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EBC3E54-6F52-4345-AA52-27C1591C42E5}" type="pres">
      <dgm:prSet presAssocID="{10B2F818-C3C4-4524-BC95-D5CE8F04C501}" presName="spacer" presStyleCnt="0"/>
      <dgm:spPr/>
    </dgm:pt>
    <dgm:pt modelId="{29F35F12-03E9-4FA3-8BCB-2EC1E939B2B4}" type="pres">
      <dgm:prSet presAssocID="{CD00719C-85FE-45AF-A81B-54D29348717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050780E8-9839-4C36-A2FF-B94E93DAA514}" srcId="{FC943D25-EC1B-4AFE-AF72-4BE824F60158}" destId="{F3273C4E-3F24-4370-8E65-02BFC8FC08EE}" srcOrd="1" destOrd="0" parTransId="{9937470A-8D2B-47EA-A549-485C603FA345}" sibTransId="{10B2F818-C3C4-4524-BC95-D5CE8F04C501}"/>
    <dgm:cxn modelId="{E89B97F1-09FB-488A-8FB1-609734EC5382}" type="presOf" srcId="{F3273C4E-3F24-4370-8E65-02BFC8FC08EE}" destId="{5DC89CE6-454D-44D8-8742-A1071149FFAF}" srcOrd="0" destOrd="0" presId="urn:microsoft.com/office/officeart/2005/8/layout/vList2"/>
    <dgm:cxn modelId="{34A1509A-9660-413D-8663-B97174A4B368}" type="presOf" srcId="{FC943D25-EC1B-4AFE-AF72-4BE824F60158}" destId="{6F109272-0781-4362-8ED5-0DF7F0325D70}" srcOrd="0" destOrd="0" presId="urn:microsoft.com/office/officeart/2005/8/layout/vList2"/>
    <dgm:cxn modelId="{FFEFD091-3575-4707-9141-6235C0EF070E}" type="presOf" srcId="{921814C9-3D7C-427A-A6B5-ADCBAAE87B58}" destId="{9718BCAB-B196-429F-847E-6E49D95100CA}" srcOrd="0" destOrd="0" presId="urn:microsoft.com/office/officeart/2005/8/layout/vList2"/>
    <dgm:cxn modelId="{34F9A4F6-F4CA-43D6-80DA-2AAD0511DADA}" srcId="{FC943D25-EC1B-4AFE-AF72-4BE824F60158}" destId="{921814C9-3D7C-427A-A6B5-ADCBAAE87B58}" srcOrd="0" destOrd="0" parTransId="{99A949D8-A099-4BCB-8868-2E6A25E710A8}" sibTransId="{22265964-0D9A-4363-A07B-99B2EB53DDD3}"/>
    <dgm:cxn modelId="{2C252A0C-374C-4093-AC55-38179F982BC2}" type="presOf" srcId="{CD00719C-85FE-45AF-A81B-54D29348717F}" destId="{29F35F12-03E9-4FA3-8BCB-2EC1E939B2B4}" srcOrd="0" destOrd="0" presId="urn:microsoft.com/office/officeart/2005/8/layout/vList2"/>
    <dgm:cxn modelId="{6409BBFB-506C-4AE1-A222-B29BB4C68073}" srcId="{FC943D25-EC1B-4AFE-AF72-4BE824F60158}" destId="{CD00719C-85FE-45AF-A81B-54D29348717F}" srcOrd="2" destOrd="0" parTransId="{D2F19940-3413-4169-AA33-7A6C24505EF2}" sibTransId="{8317F723-3A8B-49A6-9AEA-D4A7623FCD08}"/>
    <dgm:cxn modelId="{FB9C5AFC-89FD-4AAB-BC9D-12C6E1F2D3BA}" type="presParOf" srcId="{6F109272-0781-4362-8ED5-0DF7F0325D70}" destId="{9718BCAB-B196-429F-847E-6E49D95100CA}" srcOrd="0" destOrd="0" presId="urn:microsoft.com/office/officeart/2005/8/layout/vList2"/>
    <dgm:cxn modelId="{220EAAF3-4105-4880-B7F3-94FC30D9C84D}" type="presParOf" srcId="{6F109272-0781-4362-8ED5-0DF7F0325D70}" destId="{85A8B77D-AA5B-43F5-87F1-429A21954648}" srcOrd="1" destOrd="0" presId="urn:microsoft.com/office/officeart/2005/8/layout/vList2"/>
    <dgm:cxn modelId="{246876E5-AB64-47C7-94C5-0DB286F94231}" type="presParOf" srcId="{6F109272-0781-4362-8ED5-0DF7F0325D70}" destId="{5DC89CE6-454D-44D8-8742-A1071149FFAF}" srcOrd="2" destOrd="0" presId="urn:microsoft.com/office/officeart/2005/8/layout/vList2"/>
    <dgm:cxn modelId="{98C11244-47BA-40D9-BE6F-2C27485734FF}" type="presParOf" srcId="{6F109272-0781-4362-8ED5-0DF7F0325D70}" destId="{AEBC3E54-6F52-4345-AA52-27C1591C42E5}" srcOrd="3" destOrd="0" presId="urn:microsoft.com/office/officeart/2005/8/layout/vList2"/>
    <dgm:cxn modelId="{18FC90CC-9E2F-49AE-8B59-8E9A5AB2D4F5}" type="presParOf" srcId="{6F109272-0781-4362-8ED5-0DF7F0325D70}" destId="{29F35F12-03E9-4FA3-8BCB-2EC1E939B2B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910B01-BAEE-487C-A880-22E43C3DFAC4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F6293F7-BF52-4422-9DBA-BEFCE5771D1A}">
      <dgm:prSet phldrT="[Текст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90000"/>
            </a:lnSpc>
          </a:pPr>
          <a:endParaRPr lang="uk-UA" sz="1400" dirty="0">
            <a:latin typeface="Times New Roman" pitchFamily="18" charset="0"/>
            <a:cs typeface="Times New Roman" pitchFamily="18" charset="0"/>
          </a:endParaRPr>
        </a:p>
        <a:p>
          <a:pPr algn="just">
            <a:lnSpc>
              <a:spcPct val="100000"/>
            </a:lnSpc>
          </a:pPr>
          <a:endParaRPr lang="uk-UA" sz="14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algn="just">
            <a:lnSpc>
              <a:spcPct val="100000"/>
            </a:lnSpc>
          </a:pPr>
          <a:endParaRPr lang="uk-UA" sz="20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algn="just">
            <a:lnSpc>
              <a:spcPct val="100000"/>
            </a:lnSpc>
          </a:pPr>
          <a:endParaRPr lang="uk-UA" sz="20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algn="just">
            <a:lnSpc>
              <a:spcPct val="100000"/>
            </a:lnSpc>
          </a:pPr>
          <a:r>
            <a:rPr lang="uk-UA" sz="2000" b="1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Парафраза, парафраз </a:t>
          </a:r>
          <a:r>
            <a:rPr lang="uk-UA" sz="20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переказування змісту твору або чужих думок своїми словами</a:t>
          </a:r>
        </a:p>
        <a:p>
          <a:pPr algn="just">
            <a:lnSpc>
              <a:spcPct val="100000"/>
            </a:lnSpc>
          </a:pP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Парафраз </a:t>
          </a:r>
          <a:r>
            <a:rPr lang="uk-UA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не береться в лапки. Прізвище(а) </a:t>
          </a: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автора(ів</a:t>
          </a:r>
          <a:r>
            <a:rPr lang="uk-UA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) може з'явитися: </a:t>
          </a:r>
        </a:p>
        <a:p>
          <a:pPr algn="just">
            <a:lnSpc>
              <a:spcPct val="100000"/>
            </a:lnSpc>
          </a:pPr>
          <a:r>
            <a:rPr lang="uk-UA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</a:t>
          </a: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в дужках після парафрази разом із роком видання (через кому); </a:t>
          </a:r>
        </a:p>
        <a:p>
          <a:pPr algn="just">
            <a:lnSpc>
              <a:spcPct val="100000"/>
            </a:lnSpc>
          </a:pPr>
          <a:r>
            <a:rPr lang="uk-UA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2.</a:t>
          </a: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в самому реченні – тоді після нього у круглих дужках зазначається рік видання  </a:t>
          </a:r>
        </a:p>
        <a:p>
          <a:pPr algn="just">
            <a:lnSpc>
              <a:spcPct val="100000"/>
            </a:lnSpc>
          </a:pPr>
          <a:endParaRPr lang="uk-UA" sz="200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1C1B50-909A-4500-81C3-594889054B50}" type="parTrans" cxnId="{60EB8470-06F8-466F-A28F-DFBC07FD5F87}">
      <dgm:prSet/>
      <dgm:spPr/>
      <dgm:t>
        <a:bodyPr/>
        <a:lstStyle/>
        <a:p>
          <a:endParaRPr lang="uk-UA"/>
        </a:p>
      </dgm:t>
    </dgm:pt>
    <dgm:pt modelId="{DD16285D-71A3-4E83-823A-B2DDFF364878}" type="sibTrans" cxnId="{60EB8470-06F8-466F-A28F-DFBC07FD5F87}">
      <dgm:prSet/>
      <dgm:spPr/>
      <dgm:t>
        <a:bodyPr/>
        <a:lstStyle/>
        <a:p>
          <a:endParaRPr lang="uk-UA"/>
        </a:p>
      </dgm:t>
    </dgm:pt>
    <dgm:pt modelId="{93F1B84C-225F-47A7-A3B2-7561C4F73517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uk-UA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У 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редакційно-видавничому процесі існує кілька етапів редагування </a:t>
          </a:r>
          <a:r>
            <a:rPr lang="uk-UA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(Тимошик, 2004) </a:t>
          </a:r>
        </a:p>
      </dgm:t>
    </dgm:pt>
    <dgm:pt modelId="{107BE944-E456-4F76-B308-BABE0E292063}" type="parTrans" cxnId="{EE8C3E76-E036-440B-9093-2DD6FFE672CB}">
      <dgm:prSet/>
      <dgm:spPr/>
      <dgm:t>
        <a:bodyPr/>
        <a:lstStyle/>
        <a:p>
          <a:endParaRPr lang="uk-UA"/>
        </a:p>
      </dgm:t>
    </dgm:pt>
    <dgm:pt modelId="{38DE2ADA-4A3B-4EE5-B235-98E247F5F03F}" type="sibTrans" cxnId="{EE8C3E76-E036-440B-9093-2DD6FFE672CB}">
      <dgm:prSet/>
      <dgm:spPr/>
      <dgm:t>
        <a:bodyPr/>
        <a:lstStyle/>
        <a:p>
          <a:endParaRPr lang="uk-UA"/>
        </a:p>
      </dgm:t>
    </dgm:pt>
    <dgm:pt modelId="{04E6CA41-BBC5-416E-8643-734983609BC4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uk-UA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2.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За </a:t>
          </a:r>
          <a:r>
            <a:rPr lang="uk-UA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Тимошиком (2004) 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у редакційно-видавничому процесі існує кілька етапів редагування </a:t>
          </a:r>
        </a:p>
      </dgm:t>
    </dgm:pt>
    <dgm:pt modelId="{6884E8BF-E2DA-4C74-A66F-130B0C305542}" type="parTrans" cxnId="{A0A79317-E7C7-434D-8089-FD0E93BF40B9}">
      <dgm:prSet/>
      <dgm:spPr/>
      <dgm:t>
        <a:bodyPr/>
        <a:lstStyle/>
        <a:p>
          <a:endParaRPr lang="uk-UA"/>
        </a:p>
      </dgm:t>
    </dgm:pt>
    <dgm:pt modelId="{910637E1-6119-4871-9CC8-1A04CDEDF7E0}" type="sibTrans" cxnId="{A0A79317-E7C7-434D-8089-FD0E93BF40B9}">
      <dgm:prSet/>
      <dgm:spPr/>
      <dgm:t>
        <a:bodyPr/>
        <a:lstStyle/>
        <a:p>
          <a:endParaRPr lang="uk-UA"/>
        </a:p>
      </dgm:t>
    </dgm:pt>
    <dgm:pt modelId="{988AD026-E869-4E37-842F-5F5014BD4B3C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uk-UA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Обидва посилання вказують на те, що інформація, яка міститься в реченні може бути розташована у творі Тимошика, виданого 2004 року </a:t>
          </a:r>
        </a:p>
      </dgm:t>
    </dgm:pt>
    <dgm:pt modelId="{3DC2A209-DBF4-4903-8925-0AC155C78EFC}" type="parTrans" cxnId="{5CF39393-C3F2-459E-B291-2A1B5BAE010D}">
      <dgm:prSet/>
      <dgm:spPr/>
      <dgm:t>
        <a:bodyPr/>
        <a:lstStyle/>
        <a:p>
          <a:endParaRPr lang="uk-UA"/>
        </a:p>
      </dgm:t>
    </dgm:pt>
    <dgm:pt modelId="{6344F235-3167-4097-A2C3-6D0649E974B0}" type="sibTrans" cxnId="{5CF39393-C3F2-459E-B291-2A1B5BAE010D}">
      <dgm:prSet/>
      <dgm:spPr/>
      <dgm:t>
        <a:bodyPr/>
        <a:lstStyle/>
        <a:p>
          <a:endParaRPr lang="uk-UA"/>
        </a:p>
      </dgm:t>
    </dgm:pt>
    <dgm:pt modelId="{B7FCE517-76A4-4297-B49B-A7BD57AF1253}" type="pres">
      <dgm:prSet presAssocID="{94910B01-BAEE-487C-A880-22E43C3DFAC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D253DE2-D469-4340-86BA-90142067A421}" type="pres">
      <dgm:prSet presAssocID="{988AD026-E869-4E37-842F-5F5014BD4B3C}" presName="boxAndChildren" presStyleCnt="0"/>
      <dgm:spPr/>
    </dgm:pt>
    <dgm:pt modelId="{18F16F4A-5DF2-4A23-AD3E-98DB0E98E519}" type="pres">
      <dgm:prSet presAssocID="{988AD026-E869-4E37-842F-5F5014BD4B3C}" presName="parentTextBox" presStyleLbl="node1" presStyleIdx="0" presStyleCnt="2" custScaleX="100000" custScaleY="161637" custLinFactNeighborY="-5454"/>
      <dgm:spPr/>
      <dgm:t>
        <a:bodyPr/>
        <a:lstStyle/>
        <a:p>
          <a:endParaRPr lang="uk-UA"/>
        </a:p>
      </dgm:t>
    </dgm:pt>
    <dgm:pt modelId="{C4DEF38C-8D1C-4EA6-8DD6-0C6480B904ED}" type="pres">
      <dgm:prSet presAssocID="{DD16285D-71A3-4E83-823A-B2DDFF364878}" presName="sp" presStyleCnt="0"/>
      <dgm:spPr/>
    </dgm:pt>
    <dgm:pt modelId="{840E90A5-01C8-40CB-9679-DF5118FF63DB}" type="pres">
      <dgm:prSet presAssocID="{3F6293F7-BF52-4422-9DBA-BEFCE5771D1A}" presName="arrowAndChildren" presStyleCnt="0"/>
      <dgm:spPr/>
    </dgm:pt>
    <dgm:pt modelId="{66085BEC-E8B5-4ED5-AD13-422FC996624A}" type="pres">
      <dgm:prSet presAssocID="{3F6293F7-BF52-4422-9DBA-BEFCE5771D1A}" presName="parentTextArrow" presStyleLbl="node1" presStyleIdx="0" presStyleCnt="2"/>
      <dgm:spPr/>
      <dgm:t>
        <a:bodyPr/>
        <a:lstStyle/>
        <a:p>
          <a:endParaRPr lang="uk-UA"/>
        </a:p>
      </dgm:t>
    </dgm:pt>
    <dgm:pt modelId="{3D1FBF81-161C-47E4-A84F-7EB17F14BBEA}" type="pres">
      <dgm:prSet presAssocID="{3F6293F7-BF52-4422-9DBA-BEFCE5771D1A}" presName="arrow" presStyleLbl="node1" presStyleIdx="1" presStyleCnt="2" custScaleY="278377" custLinFactNeighborY="-33"/>
      <dgm:spPr/>
      <dgm:t>
        <a:bodyPr/>
        <a:lstStyle/>
        <a:p>
          <a:endParaRPr lang="uk-UA"/>
        </a:p>
      </dgm:t>
    </dgm:pt>
    <dgm:pt modelId="{CCAC494F-26C4-4054-BE24-3FABF377B615}" type="pres">
      <dgm:prSet presAssocID="{3F6293F7-BF52-4422-9DBA-BEFCE5771D1A}" presName="descendantArrow" presStyleCnt="0"/>
      <dgm:spPr/>
    </dgm:pt>
    <dgm:pt modelId="{2E84B982-3A0E-41E9-B34A-6C6E1828CE15}" type="pres">
      <dgm:prSet presAssocID="{93F1B84C-225F-47A7-A3B2-7561C4F73517}" presName="childTextArrow" presStyleLbl="fgAccFollowNode1" presStyleIdx="0" presStyleCnt="2" custScaleX="85293" custScaleY="202911" custLinFactNeighborX="-58" custLinFactNeighborY="993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85D9149-BE69-4915-B776-26E6E58D0756}" type="pres">
      <dgm:prSet presAssocID="{04E6CA41-BBC5-416E-8643-734983609BC4}" presName="childTextArrow" presStyleLbl="fgAccFollowNode1" presStyleIdx="1" presStyleCnt="2" custScaleX="86982" custScaleY="202827" custLinFactNeighborX="120" custLinFactNeighborY="9935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CF39393-C3F2-459E-B291-2A1B5BAE010D}" srcId="{94910B01-BAEE-487C-A880-22E43C3DFAC4}" destId="{988AD026-E869-4E37-842F-5F5014BD4B3C}" srcOrd="1" destOrd="0" parTransId="{3DC2A209-DBF4-4903-8925-0AC155C78EFC}" sibTransId="{6344F235-3167-4097-A2C3-6D0649E974B0}"/>
    <dgm:cxn modelId="{68208CB6-97A3-4DBC-81E9-6A9C16A3CD33}" type="presOf" srcId="{93F1B84C-225F-47A7-A3B2-7561C4F73517}" destId="{2E84B982-3A0E-41E9-B34A-6C6E1828CE15}" srcOrd="0" destOrd="0" presId="urn:microsoft.com/office/officeart/2005/8/layout/process4"/>
    <dgm:cxn modelId="{11092B21-050C-4057-9D93-FB7D1E804E03}" type="presOf" srcId="{3F6293F7-BF52-4422-9DBA-BEFCE5771D1A}" destId="{66085BEC-E8B5-4ED5-AD13-422FC996624A}" srcOrd="0" destOrd="0" presId="urn:microsoft.com/office/officeart/2005/8/layout/process4"/>
    <dgm:cxn modelId="{C4267A2E-68BD-43B9-A609-FBD9A8C2FA50}" type="presOf" srcId="{94910B01-BAEE-487C-A880-22E43C3DFAC4}" destId="{B7FCE517-76A4-4297-B49B-A7BD57AF1253}" srcOrd="0" destOrd="0" presId="urn:microsoft.com/office/officeart/2005/8/layout/process4"/>
    <dgm:cxn modelId="{60EB8470-06F8-466F-A28F-DFBC07FD5F87}" srcId="{94910B01-BAEE-487C-A880-22E43C3DFAC4}" destId="{3F6293F7-BF52-4422-9DBA-BEFCE5771D1A}" srcOrd="0" destOrd="0" parTransId="{8D1C1B50-909A-4500-81C3-594889054B50}" sibTransId="{DD16285D-71A3-4E83-823A-B2DDFF364878}"/>
    <dgm:cxn modelId="{A0A79317-E7C7-434D-8089-FD0E93BF40B9}" srcId="{3F6293F7-BF52-4422-9DBA-BEFCE5771D1A}" destId="{04E6CA41-BBC5-416E-8643-734983609BC4}" srcOrd="1" destOrd="0" parTransId="{6884E8BF-E2DA-4C74-A66F-130B0C305542}" sibTransId="{910637E1-6119-4871-9CC8-1A04CDEDF7E0}"/>
    <dgm:cxn modelId="{EE8C3E76-E036-440B-9093-2DD6FFE672CB}" srcId="{3F6293F7-BF52-4422-9DBA-BEFCE5771D1A}" destId="{93F1B84C-225F-47A7-A3B2-7561C4F73517}" srcOrd="0" destOrd="0" parTransId="{107BE944-E456-4F76-B308-BABE0E292063}" sibTransId="{38DE2ADA-4A3B-4EE5-B235-98E247F5F03F}"/>
    <dgm:cxn modelId="{63B001FC-406B-4D31-83FC-64C4E255BE9E}" type="presOf" srcId="{3F6293F7-BF52-4422-9DBA-BEFCE5771D1A}" destId="{3D1FBF81-161C-47E4-A84F-7EB17F14BBEA}" srcOrd="1" destOrd="0" presId="urn:microsoft.com/office/officeart/2005/8/layout/process4"/>
    <dgm:cxn modelId="{00B1E480-E03A-477C-8166-C1579E23BFD2}" type="presOf" srcId="{04E6CA41-BBC5-416E-8643-734983609BC4}" destId="{E85D9149-BE69-4915-B776-26E6E58D0756}" srcOrd="0" destOrd="0" presId="urn:microsoft.com/office/officeart/2005/8/layout/process4"/>
    <dgm:cxn modelId="{1E42BEB5-A013-4EF1-BB18-18B2B12E69E1}" type="presOf" srcId="{988AD026-E869-4E37-842F-5F5014BD4B3C}" destId="{18F16F4A-5DF2-4A23-AD3E-98DB0E98E519}" srcOrd="0" destOrd="0" presId="urn:microsoft.com/office/officeart/2005/8/layout/process4"/>
    <dgm:cxn modelId="{CC549E8E-89F0-4605-8D17-9B0F5D0037B9}" type="presParOf" srcId="{B7FCE517-76A4-4297-B49B-A7BD57AF1253}" destId="{ED253DE2-D469-4340-86BA-90142067A421}" srcOrd="0" destOrd="0" presId="urn:microsoft.com/office/officeart/2005/8/layout/process4"/>
    <dgm:cxn modelId="{04B6ACD1-6A6B-422C-9A03-8BD184E3D167}" type="presParOf" srcId="{ED253DE2-D469-4340-86BA-90142067A421}" destId="{18F16F4A-5DF2-4A23-AD3E-98DB0E98E519}" srcOrd="0" destOrd="0" presId="urn:microsoft.com/office/officeart/2005/8/layout/process4"/>
    <dgm:cxn modelId="{F85135B1-8B73-4EA3-AA8A-61031348CBEF}" type="presParOf" srcId="{B7FCE517-76A4-4297-B49B-A7BD57AF1253}" destId="{C4DEF38C-8D1C-4EA6-8DD6-0C6480B904ED}" srcOrd="1" destOrd="0" presId="urn:microsoft.com/office/officeart/2005/8/layout/process4"/>
    <dgm:cxn modelId="{E4DE52C9-6257-4564-940F-5EC5AA5D980F}" type="presParOf" srcId="{B7FCE517-76A4-4297-B49B-A7BD57AF1253}" destId="{840E90A5-01C8-40CB-9679-DF5118FF63DB}" srcOrd="2" destOrd="0" presId="urn:microsoft.com/office/officeart/2005/8/layout/process4"/>
    <dgm:cxn modelId="{061C07F2-2FEB-4B4C-8335-0D779AECAFD9}" type="presParOf" srcId="{840E90A5-01C8-40CB-9679-DF5118FF63DB}" destId="{66085BEC-E8B5-4ED5-AD13-422FC996624A}" srcOrd="0" destOrd="0" presId="urn:microsoft.com/office/officeart/2005/8/layout/process4"/>
    <dgm:cxn modelId="{CA32EBC0-2ED1-415F-A8E6-5815B2DA6F9C}" type="presParOf" srcId="{840E90A5-01C8-40CB-9679-DF5118FF63DB}" destId="{3D1FBF81-161C-47E4-A84F-7EB17F14BBEA}" srcOrd="1" destOrd="0" presId="urn:microsoft.com/office/officeart/2005/8/layout/process4"/>
    <dgm:cxn modelId="{E6B1F101-D09B-4F5D-8FC0-F65FD0C5F16C}" type="presParOf" srcId="{840E90A5-01C8-40CB-9679-DF5118FF63DB}" destId="{CCAC494F-26C4-4054-BE24-3FABF377B615}" srcOrd="2" destOrd="0" presId="urn:microsoft.com/office/officeart/2005/8/layout/process4"/>
    <dgm:cxn modelId="{3AB8BA7B-C85B-4A89-98A8-6A0B9BC3A2DC}" type="presParOf" srcId="{CCAC494F-26C4-4054-BE24-3FABF377B615}" destId="{2E84B982-3A0E-41E9-B34A-6C6E1828CE15}" srcOrd="0" destOrd="0" presId="urn:microsoft.com/office/officeart/2005/8/layout/process4"/>
    <dgm:cxn modelId="{B9B2C1A9-D2F7-4D1C-91F1-E5507DD8B802}" type="presParOf" srcId="{CCAC494F-26C4-4054-BE24-3FABF377B615}" destId="{E85D9149-BE69-4915-B776-26E6E58D0756}" srcOrd="1" destOrd="0" presId="urn:microsoft.com/office/officeart/2005/8/layout/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910B01-BAEE-487C-A880-22E43C3DFAC4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F6293F7-BF52-4422-9DBA-BEFCE5771D1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90000"/>
            </a:lnSpc>
          </a:pPr>
          <a:endParaRPr lang="uk-UA" sz="1400" dirty="0">
            <a:latin typeface="Times New Roman" pitchFamily="18" charset="0"/>
            <a:cs typeface="Times New Roman" pitchFamily="18" charset="0"/>
          </a:endParaRPr>
        </a:p>
        <a:p>
          <a:pPr algn="just">
            <a:lnSpc>
              <a:spcPct val="100000"/>
            </a:lnSpc>
          </a:pPr>
          <a:r>
            <a:rPr lang="uk-UA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Цитата всередині рядка. Береться в лапки. Прізвище(а) автора(ів) може з'явитися: </a:t>
          </a:r>
        </a:p>
        <a:p>
          <a:pPr algn="just">
            <a:lnSpc>
              <a:spcPct val="100000"/>
            </a:lnSpc>
          </a:pPr>
          <a:r>
            <a:rPr lang="uk-UA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</a:t>
          </a:r>
          <a:r>
            <a:rPr lang="uk-UA" sz="20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 самому реченні, тоді після нього у круглих дужках зазначається рік видання, а після цитати у круглих дужках зазначається сторінковий інтервал </a:t>
          </a:r>
        </a:p>
        <a:p>
          <a:pPr algn="just">
            <a:lnSpc>
              <a:spcPct val="100000"/>
            </a:lnSpc>
          </a:pPr>
          <a:r>
            <a:rPr lang="uk-UA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2. </a:t>
          </a:r>
          <a:r>
            <a:rPr lang="uk-UA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 дужках після цитати разом із роком видання та сторінковим інтервалом (через кому) </a:t>
          </a:r>
        </a:p>
      </dgm:t>
    </dgm:pt>
    <dgm:pt modelId="{8D1C1B50-909A-4500-81C3-594889054B50}" type="parTrans" cxnId="{60EB8470-06F8-466F-A28F-DFBC07FD5F87}">
      <dgm:prSet/>
      <dgm:spPr/>
      <dgm:t>
        <a:bodyPr/>
        <a:lstStyle/>
        <a:p>
          <a:endParaRPr lang="uk-UA"/>
        </a:p>
      </dgm:t>
    </dgm:pt>
    <dgm:pt modelId="{DD16285D-71A3-4E83-823A-B2DDFF364878}" type="sibTrans" cxnId="{60EB8470-06F8-466F-A28F-DFBC07FD5F87}">
      <dgm:prSet/>
      <dgm:spPr/>
      <dgm:t>
        <a:bodyPr/>
        <a:lstStyle/>
        <a:p>
          <a:endParaRPr lang="uk-UA"/>
        </a:p>
      </dgm:t>
    </dgm:pt>
    <dgm:pt modelId="{93F1B84C-225F-47A7-A3B2-7561C4F73517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uk-UA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</a:t>
          </a:r>
          <a:r>
            <a:rPr lang="uk-UA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Вордсворт </a:t>
          </a:r>
          <a:r>
            <a:rPr lang="uk-UA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(2006) 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заявив, що романтична поезія була відзначена як </a:t>
          </a:r>
          <a:r>
            <a:rPr lang="uk-UA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спонтанний перелив сильних почуттів</a:t>
          </a:r>
          <a:r>
            <a:rPr lang="uk-UA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(с. 263) </a:t>
          </a:r>
        </a:p>
      </dgm:t>
    </dgm:pt>
    <dgm:pt modelId="{107BE944-E456-4F76-B308-BABE0E292063}" type="parTrans" cxnId="{EE8C3E76-E036-440B-9093-2DD6FFE672CB}">
      <dgm:prSet/>
      <dgm:spPr/>
      <dgm:t>
        <a:bodyPr/>
        <a:lstStyle/>
        <a:p>
          <a:endParaRPr lang="uk-UA"/>
        </a:p>
      </dgm:t>
    </dgm:pt>
    <dgm:pt modelId="{38DE2ADA-4A3B-4EE5-B235-98E247F5F03F}" type="sibTrans" cxnId="{EE8C3E76-E036-440B-9093-2DD6FFE672CB}">
      <dgm:prSet/>
      <dgm:spPr/>
      <dgm:t>
        <a:bodyPr/>
        <a:lstStyle/>
        <a:p>
          <a:endParaRPr lang="uk-UA"/>
        </a:p>
      </dgm:t>
    </dgm:pt>
    <dgm:pt modelId="{04E6CA41-BBC5-416E-8643-734983609BC4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uk-UA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2.</a:t>
          </a:r>
          <a:r>
            <a:rPr lang="en-US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 smtClean="0">
              <a:latin typeface="Times New Roman" pitchFamily="18" charset="0"/>
              <a:cs typeface="Times New Roman" pitchFamily="18" charset="0"/>
            </a:rPr>
            <a:t>Романтична поезія </a:t>
          </a:r>
          <a:r>
            <a:rPr lang="uk-UA" sz="1800" dirty="0">
              <a:latin typeface="Times New Roman" pitchFamily="18" charset="0"/>
              <a:cs typeface="Times New Roman" pitchFamily="18" charset="0"/>
            </a:rPr>
            <a:t>характеризується "спонтанним переливом сильних почуттів" </a:t>
          </a:r>
          <a:r>
            <a:rPr lang="uk-UA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(Вордсворт, 2006, с. 263) </a:t>
          </a:r>
        </a:p>
      </dgm:t>
    </dgm:pt>
    <dgm:pt modelId="{6884E8BF-E2DA-4C74-A66F-130B0C305542}" type="parTrans" cxnId="{A0A79317-E7C7-434D-8089-FD0E93BF40B9}">
      <dgm:prSet/>
      <dgm:spPr/>
      <dgm:t>
        <a:bodyPr/>
        <a:lstStyle/>
        <a:p>
          <a:endParaRPr lang="uk-UA"/>
        </a:p>
      </dgm:t>
    </dgm:pt>
    <dgm:pt modelId="{910637E1-6119-4871-9CC8-1A04CDEDF7E0}" type="sibTrans" cxnId="{A0A79317-E7C7-434D-8089-FD0E93BF40B9}">
      <dgm:prSet/>
      <dgm:spPr/>
      <dgm:t>
        <a:bodyPr/>
        <a:lstStyle/>
        <a:p>
          <a:endParaRPr lang="uk-UA"/>
        </a:p>
      </dgm:t>
    </dgm:pt>
    <dgm:pt modelId="{988AD026-E869-4E37-842F-5F5014BD4B3C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uk-UA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Обидва посилання вказують на те, що інформація, яка міститься в реченні розташована на сторінці 263 твору 2006 року, автором якого є Вордсворт </a:t>
          </a:r>
        </a:p>
      </dgm:t>
    </dgm:pt>
    <dgm:pt modelId="{3DC2A209-DBF4-4903-8925-0AC155C78EFC}" type="parTrans" cxnId="{5CF39393-C3F2-459E-B291-2A1B5BAE010D}">
      <dgm:prSet/>
      <dgm:spPr/>
      <dgm:t>
        <a:bodyPr/>
        <a:lstStyle/>
        <a:p>
          <a:endParaRPr lang="uk-UA"/>
        </a:p>
      </dgm:t>
    </dgm:pt>
    <dgm:pt modelId="{6344F235-3167-4097-A2C3-6D0649E974B0}" type="sibTrans" cxnId="{5CF39393-C3F2-459E-B291-2A1B5BAE010D}">
      <dgm:prSet/>
      <dgm:spPr/>
      <dgm:t>
        <a:bodyPr/>
        <a:lstStyle/>
        <a:p>
          <a:endParaRPr lang="uk-UA"/>
        </a:p>
      </dgm:t>
    </dgm:pt>
    <dgm:pt modelId="{B7FCE517-76A4-4297-B49B-A7BD57AF1253}" type="pres">
      <dgm:prSet presAssocID="{94910B01-BAEE-487C-A880-22E43C3DFAC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D253DE2-D469-4340-86BA-90142067A421}" type="pres">
      <dgm:prSet presAssocID="{988AD026-E869-4E37-842F-5F5014BD4B3C}" presName="boxAndChildren" presStyleCnt="0"/>
      <dgm:spPr/>
    </dgm:pt>
    <dgm:pt modelId="{18F16F4A-5DF2-4A23-AD3E-98DB0E98E519}" type="pres">
      <dgm:prSet presAssocID="{988AD026-E869-4E37-842F-5F5014BD4B3C}" presName="parentTextBox" presStyleLbl="node1" presStyleIdx="0" presStyleCnt="2" custScaleX="100000" custScaleY="154843" custLinFactNeighborY="-6282"/>
      <dgm:spPr/>
      <dgm:t>
        <a:bodyPr/>
        <a:lstStyle/>
        <a:p>
          <a:endParaRPr lang="uk-UA"/>
        </a:p>
      </dgm:t>
    </dgm:pt>
    <dgm:pt modelId="{C4DEF38C-8D1C-4EA6-8DD6-0C6480B904ED}" type="pres">
      <dgm:prSet presAssocID="{DD16285D-71A3-4E83-823A-B2DDFF364878}" presName="sp" presStyleCnt="0"/>
      <dgm:spPr/>
    </dgm:pt>
    <dgm:pt modelId="{840E90A5-01C8-40CB-9679-DF5118FF63DB}" type="pres">
      <dgm:prSet presAssocID="{3F6293F7-BF52-4422-9DBA-BEFCE5771D1A}" presName="arrowAndChildren" presStyleCnt="0"/>
      <dgm:spPr/>
    </dgm:pt>
    <dgm:pt modelId="{66085BEC-E8B5-4ED5-AD13-422FC996624A}" type="pres">
      <dgm:prSet presAssocID="{3F6293F7-BF52-4422-9DBA-BEFCE5771D1A}" presName="parentTextArrow" presStyleLbl="node1" presStyleIdx="0" presStyleCnt="2"/>
      <dgm:spPr/>
      <dgm:t>
        <a:bodyPr/>
        <a:lstStyle/>
        <a:p>
          <a:endParaRPr lang="uk-UA"/>
        </a:p>
      </dgm:t>
    </dgm:pt>
    <dgm:pt modelId="{3D1FBF81-161C-47E4-A84F-7EB17F14BBEA}" type="pres">
      <dgm:prSet presAssocID="{3F6293F7-BF52-4422-9DBA-BEFCE5771D1A}" presName="arrow" presStyleLbl="node1" presStyleIdx="1" presStyleCnt="2" custScaleY="284425" custLinFactNeighborX="119" custLinFactNeighborY="3990"/>
      <dgm:spPr/>
      <dgm:t>
        <a:bodyPr/>
        <a:lstStyle/>
        <a:p>
          <a:endParaRPr lang="uk-UA"/>
        </a:p>
      </dgm:t>
    </dgm:pt>
    <dgm:pt modelId="{CCAC494F-26C4-4054-BE24-3FABF377B615}" type="pres">
      <dgm:prSet presAssocID="{3F6293F7-BF52-4422-9DBA-BEFCE5771D1A}" presName="descendantArrow" presStyleCnt="0"/>
      <dgm:spPr/>
    </dgm:pt>
    <dgm:pt modelId="{2E84B982-3A0E-41E9-B34A-6C6E1828CE15}" type="pres">
      <dgm:prSet presAssocID="{93F1B84C-225F-47A7-A3B2-7561C4F73517}" presName="childTextArrow" presStyleLbl="fgAccFollowNode1" presStyleIdx="0" presStyleCnt="2" custScaleX="71286" custScaleY="252273" custLinFactNeighborX="-30" custLinFactNeighborY="5763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85D9149-BE69-4915-B776-26E6E58D0756}" type="pres">
      <dgm:prSet presAssocID="{04E6CA41-BBC5-416E-8643-734983609BC4}" presName="childTextArrow" presStyleLbl="fgAccFollowNode1" presStyleIdx="1" presStyleCnt="2" custScaleX="69896" custScaleY="241965" custLinFactNeighborX="30" custLinFactNeighborY="6053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CF39393-C3F2-459E-B291-2A1B5BAE010D}" srcId="{94910B01-BAEE-487C-A880-22E43C3DFAC4}" destId="{988AD026-E869-4E37-842F-5F5014BD4B3C}" srcOrd="1" destOrd="0" parTransId="{3DC2A209-DBF4-4903-8925-0AC155C78EFC}" sibTransId="{6344F235-3167-4097-A2C3-6D0649E974B0}"/>
    <dgm:cxn modelId="{56AD644C-DE90-486E-A610-70E1BD2C0D09}" type="presOf" srcId="{04E6CA41-BBC5-416E-8643-734983609BC4}" destId="{E85D9149-BE69-4915-B776-26E6E58D0756}" srcOrd="0" destOrd="0" presId="urn:microsoft.com/office/officeart/2005/8/layout/process4"/>
    <dgm:cxn modelId="{D075F418-D5DA-41A5-B7C4-F3D7F5A7E9A2}" type="presOf" srcId="{3F6293F7-BF52-4422-9DBA-BEFCE5771D1A}" destId="{66085BEC-E8B5-4ED5-AD13-422FC996624A}" srcOrd="0" destOrd="0" presId="urn:microsoft.com/office/officeart/2005/8/layout/process4"/>
    <dgm:cxn modelId="{0E2A759B-0F39-4751-A679-EFDFE9D8074B}" type="presOf" srcId="{93F1B84C-225F-47A7-A3B2-7561C4F73517}" destId="{2E84B982-3A0E-41E9-B34A-6C6E1828CE15}" srcOrd="0" destOrd="0" presId="urn:microsoft.com/office/officeart/2005/8/layout/process4"/>
    <dgm:cxn modelId="{60EB8470-06F8-466F-A28F-DFBC07FD5F87}" srcId="{94910B01-BAEE-487C-A880-22E43C3DFAC4}" destId="{3F6293F7-BF52-4422-9DBA-BEFCE5771D1A}" srcOrd="0" destOrd="0" parTransId="{8D1C1B50-909A-4500-81C3-594889054B50}" sibTransId="{DD16285D-71A3-4E83-823A-B2DDFF364878}"/>
    <dgm:cxn modelId="{A0A79317-E7C7-434D-8089-FD0E93BF40B9}" srcId="{3F6293F7-BF52-4422-9DBA-BEFCE5771D1A}" destId="{04E6CA41-BBC5-416E-8643-734983609BC4}" srcOrd="1" destOrd="0" parTransId="{6884E8BF-E2DA-4C74-A66F-130B0C305542}" sibTransId="{910637E1-6119-4871-9CC8-1A04CDEDF7E0}"/>
    <dgm:cxn modelId="{D2E64366-ED7D-4C91-91C6-0BBCDF39F519}" type="presOf" srcId="{94910B01-BAEE-487C-A880-22E43C3DFAC4}" destId="{B7FCE517-76A4-4297-B49B-A7BD57AF1253}" srcOrd="0" destOrd="0" presId="urn:microsoft.com/office/officeart/2005/8/layout/process4"/>
    <dgm:cxn modelId="{EE8C3E76-E036-440B-9093-2DD6FFE672CB}" srcId="{3F6293F7-BF52-4422-9DBA-BEFCE5771D1A}" destId="{93F1B84C-225F-47A7-A3B2-7561C4F73517}" srcOrd="0" destOrd="0" parTransId="{107BE944-E456-4F76-B308-BABE0E292063}" sibTransId="{38DE2ADA-4A3B-4EE5-B235-98E247F5F03F}"/>
    <dgm:cxn modelId="{BB96C675-805F-4D12-83A7-C1721A5EDA10}" type="presOf" srcId="{3F6293F7-BF52-4422-9DBA-BEFCE5771D1A}" destId="{3D1FBF81-161C-47E4-A84F-7EB17F14BBEA}" srcOrd="1" destOrd="0" presId="urn:microsoft.com/office/officeart/2005/8/layout/process4"/>
    <dgm:cxn modelId="{5B74C90B-ABC5-4F0F-BA56-4ED66CF46BB2}" type="presOf" srcId="{988AD026-E869-4E37-842F-5F5014BD4B3C}" destId="{18F16F4A-5DF2-4A23-AD3E-98DB0E98E519}" srcOrd="0" destOrd="0" presId="urn:microsoft.com/office/officeart/2005/8/layout/process4"/>
    <dgm:cxn modelId="{B3326C21-1E0B-46B1-AEBB-FF38218A302A}" type="presParOf" srcId="{B7FCE517-76A4-4297-B49B-A7BD57AF1253}" destId="{ED253DE2-D469-4340-86BA-90142067A421}" srcOrd="0" destOrd="0" presId="urn:microsoft.com/office/officeart/2005/8/layout/process4"/>
    <dgm:cxn modelId="{2C2041B5-CF87-41F0-9F22-9CD108C1E10B}" type="presParOf" srcId="{ED253DE2-D469-4340-86BA-90142067A421}" destId="{18F16F4A-5DF2-4A23-AD3E-98DB0E98E519}" srcOrd="0" destOrd="0" presId="urn:microsoft.com/office/officeart/2005/8/layout/process4"/>
    <dgm:cxn modelId="{DB49584D-AA70-4BC3-8CD0-77FDF8A3E9F7}" type="presParOf" srcId="{B7FCE517-76A4-4297-B49B-A7BD57AF1253}" destId="{C4DEF38C-8D1C-4EA6-8DD6-0C6480B904ED}" srcOrd="1" destOrd="0" presId="urn:microsoft.com/office/officeart/2005/8/layout/process4"/>
    <dgm:cxn modelId="{08A261CE-880E-43E4-9B78-9E4E2DBAE958}" type="presParOf" srcId="{B7FCE517-76A4-4297-B49B-A7BD57AF1253}" destId="{840E90A5-01C8-40CB-9679-DF5118FF63DB}" srcOrd="2" destOrd="0" presId="urn:microsoft.com/office/officeart/2005/8/layout/process4"/>
    <dgm:cxn modelId="{D1F3A7C2-B729-4947-B0AD-D030E20C9C92}" type="presParOf" srcId="{840E90A5-01C8-40CB-9679-DF5118FF63DB}" destId="{66085BEC-E8B5-4ED5-AD13-422FC996624A}" srcOrd="0" destOrd="0" presId="urn:microsoft.com/office/officeart/2005/8/layout/process4"/>
    <dgm:cxn modelId="{44FD99D4-BA65-436B-BD52-D6980F7F41CE}" type="presParOf" srcId="{840E90A5-01C8-40CB-9679-DF5118FF63DB}" destId="{3D1FBF81-161C-47E4-A84F-7EB17F14BBEA}" srcOrd="1" destOrd="0" presId="urn:microsoft.com/office/officeart/2005/8/layout/process4"/>
    <dgm:cxn modelId="{E24089BB-CDE8-47E5-92E5-FC0E0BB50EDA}" type="presParOf" srcId="{840E90A5-01C8-40CB-9679-DF5118FF63DB}" destId="{CCAC494F-26C4-4054-BE24-3FABF377B615}" srcOrd="2" destOrd="0" presId="urn:microsoft.com/office/officeart/2005/8/layout/process4"/>
    <dgm:cxn modelId="{4FF25DDF-C13D-495F-BF03-57F0C77AA5D9}" type="presParOf" srcId="{CCAC494F-26C4-4054-BE24-3FABF377B615}" destId="{2E84B982-3A0E-41E9-B34A-6C6E1828CE15}" srcOrd="0" destOrd="0" presId="urn:microsoft.com/office/officeart/2005/8/layout/process4"/>
    <dgm:cxn modelId="{57DB2FA0-F241-499D-AB9E-16942DA6CC03}" type="presParOf" srcId="{CCAC494F-26C4-4054-BE24-3FABF377B615}" destId="{E85D9149-BE69-4915-B776-26E6E58D0756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EDF8C5C-BC66-4DD1-9993-67BAF942DFE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9BADBAC6-87D4-46EC-A9BA-47CDBE70302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 rtl="0"/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Курсивом необхідно виділяти назви довгих творів (книги)</a:t>
          </a:r>
          <a:endParaRPr lang="uk-UA" sz="2000" b="0" i="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1A9ED0-FFDA-478E-9A29-94A3144EEB79}" type="parTrans" cxnId="{11C539E7-6299-40D9-ADF5-CEDA7BB124A5}">
      <dgm:prSet/>
      <dgm:spPr/>
      <dgm:t>
        <a:bodyPr/>
        <a:lstStyle/>
        <a:p>
          <a:endParaRPr lang="uk-UA"/>
        </a:p>
      </dgm:t>
    </dgm:pt>
    <dgm:pt modelId="{CB095F5A-DB9A-41BE-8D96-8BC4B6AEF0C9}" type="sibTrans" cxnId="{11C539E7-6299-40D9-ADF5-CEDA7BB124A5}">
      <dgm:prSet/>
      <dgm:spPr/>
      <dgm:t>
        <a:bodyPr/>
        <a:lstStyle/>
        <a:p>
          <a:endParaRPr lang="uk-UA"/>
        </a:p>
      </dgm:t>
    </dgm:pt>
    <dgm:pt modelId="{A9C90807-8AEE-4527-81FB-FDD10AE895B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 rtl="0"/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Назви невеликих робіт (частини книги, статті) беруться в лапки</a:t>
          </a:r>
          <a:endParaRPr lang="uk-UA" sz="2000" b="0" i="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E974798-E85D-41B9-8A12-8C579E369240}" type="parTrans" cxnId="{847ADB20-C906-4BD1-9F2C-7C44369D65AE}">
      <dgm:prSet/>
      <dgm:spPr/>
      <dgm:t>
        <a:bodyPr/>
        <a:lstStyle/>
        <a:p>
          <a:endParaRPr lang="uk-UA"/>
        </a:p>
      </dgm:t>
    </dgm:pt>
    <dgm:pt modelId="{4FF26B6A-37FB-47D3-B86E-D6FB2B948233}" type="sibTrans" cxnId="{847ADB20-C906-4BD1-9F2C-7C44369D65AE}">
      <dgm:prSet/>
      <dgm:spPr/>
      <dgm:t>
        <a:bodyPr/>
        <a:lstStyle/>
        <a:p>
          <a:endParaRPr lang="uk-UA"/>
        </a:p>
      </dgm:t>
    </dgm:pt>
    <dgm:pt modelId="{A2C2F23C-F659-4DB8-9682-D462D483B272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r>
            <a:rPr lang="uk-UA" sz="2000" b="0" i="0" baseline="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0" i="1" baseline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Харчова Біотехнологія</a:t>
          </a:r>
          <a:r>
            <a:rPr lang="uk-UA" sz="2000" b="0" i="0" baseline="0" dirty="0" smtClean="0">
              <a:latin typeface="Times New Roman" pitchFamily="18" charset="0"/>
              <a:cs typeface="Times New Roman" pitchFamily="18" charset="0"/>
            </a:rPr>
            <a:t>, 2016, с. 26). 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703C8B9F-1944-4891-81E5-9F7A34D23D3D}" type="parTrans" cxnId="{85CD7E23-CF24-4CCF-8B55-9B1328722B5F}">
      <dgm:prSet/>
      <dgm:spPr/>
      <dgm:t>
        <a:bodyPr/>
        <a:lstStyle/>
        <a:p>
          <a:endParaRPr lang="uk-UA"/>
        </a:p>
      </dgm:t>
    </dgm:pt>
    <dgm:pt modelId="{B5990FD2-9240-4F64-97FF-C1FB25CD0A8F}" type="sibTrans" cxnId="{85CD7E23-CF24-4CCF-8B55-9B1328722B5F}">
      <dgm:prSet/>
      <dgm:spPr/>
      <dgm:t>
        <a:bodyPr/>
        <a:lstStyle/>
        <a:p>
          <a:endParaRPr lang="uk-UA"/>
        </a:p>
      </dgm:t>
    </dgm:pt>
    <dgm:pt modelId="{20BA7E1C-004B-473E-B484-1BD4E9F8F8F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/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0" i="0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ru-RU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Становлення інженерної біотехнологічної освіти в Україні</a:t>
          </a:r>
          <a:r>
            <a:rPr lang="uk-UA" sz="2000" b="0" i="0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b="0" i="0" baseline="0" dirty="0" smtClean="0">
              <a:latin typeface="Times New Roman" pitchFamily="18" charset="0"/>
              <a:cs typeface="Times New Roman" pitchFamily="18" charset="0"/>
            </a:rPr>
            <a:t>, 2014, с. 60</a:t>
          </a:r>
          <a:r>
            <a:rPr lang="uk-UA" sz="2000" b="0" i="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r>
            <a:rPr lang="uk-UA" sz="2000" b="0" i="0" baseline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2000" dirty="0">
            <a:latin typeface="Times New Roman" pitchFamily="18" charset="0"/>
            <a:cs typeface="Times New Roman" pitchFamily="18" charset="0"/>
          </a:endParaRPr>
        </a:p>
      </dgm:t>
    </dgm:pt>
    <dgm:pt modelId="{E31F5B63-CD85-4D02-8D9E-705F665FA29B}" type="parTrans" cxnId="{B37B4467-90F9-4A6C-A253-988896B4E4C0}">
      <dgm:prSet/>
      <dgm:spPr/>
      <dgm:t>
        <a:bodyPr/>
        <a:lstStyle/>
        <a:p>
          <a:endParaRPr lang="uk-UA"/>
        </a:p>
      </dgm:t>
    </dgm:pt>
    <dgm:pt modelId="{32DBEDC3-F5C4-4676-A318-E4EF38C17A64}" type="sibTrans" cxnId="{B37B4467-90F9-4A6C-A253-988896B4E4C0}">
      <dgm:prSet/>
      <dgm:spPr/>
      <dgm:t>
        <a:bodyPr/>
        <a:lstStyle/>
        <a:p>
          <a:endParaRPr lang="uk-UA"/>
        </a:p>
      </dgm:t>
    </dgm:pt>
    <dgm:pt modelId="{102CE4C5-1FDA-4A9A-B440-225366EF1F8F}" type="pres">
      <dgm:prSet presAssocID="{9EDF8C5C-BC66-4DD1-9993-67BAF942DF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C4225FC-3679-4CD1-A9E3-A949B4D08141}" type="pres">
      <dgm:prSet presAssocID="{9BADBAC6-87D4-46EC-A9BA-47CDBE70302D}" presName="composite" presStyleCnt="0"/>
      <dgm:spPr/>
    </dgm:pt>
    <dgm:pt modelId="{9F086F46-1195-4FC5-A010-15C5F92F458B}" type="pres">
      <dgm:prSet presAssocID="{9BADBAC6-87D4-46EC-A9BA-47CDBE70302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C9F872E-EEBA-4E3B-98F0-A37278E79D79}" type="pres">
      <dgm:prSet presAssocID="{9BADBAC6-87D4-46EC-A9BA-47CDBE70302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0353730-CFBA-44F6-A805-521D2444F915}" type="pres">
      <dgm:prSet presAssocID="{CB095F5A-DB9A-41BE-8D96-8BC4B6AEF0C9}" presName="space" presStyleCnt="0"/>
      <dgm:spPr/>
    </dgm:pt>
    <dgm:pt modelId="{307196CC-3C44-4F04-A942-6973CFC5B5E3}" type="pres">
      <dgm:prSet presAssocID="{A9C90807-8AEE-4527-81FB-FDD10AE895B9}" presName="composite" presStyleCnt="0"/>
      <dgm:spPr/>
    </dgm:pt>
    <dgm:pt modelId="{C1DEFE87-F5D6-4CF8-98F2-64B2E33FE33D}" type="pres">
      <dgm:prSet presAssocID="{A9C90807-8AEE-4527-81FB-FDD10AE895B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6A0470B-3185-4463-893C-D6E96BA2CCE6}" type="pres">
      <dgm:prSet presAssocID="{A9C90807-8AEE-4527-81FB-FDD10AE895B9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37B4467-90F9-4A6C-A253-988896B4E4C0}" srcId="{A9C90807-8AEE-4527-81FB-FDD10AE895B9}" destId="{20BA7E1C-004B-473E-B484-1BD4E9F8F8F9}" srcOrd="0" destOrd="0" parTransId="{E31F5B63-CD85-4D02-8D9E-705F665FA29B}" sibTransId="{32DBEDC3-F5C4-4676-A318-E4EF38C17A64}"/>
    <dgm:cxn modelId="{3179E7EA-8C90-40DE-A494-DF6E6DD0AC82}" type="presOf" srcId="{9BADBAC6-87D4-46EC-A9BA-47CDBE70302D}" destId="{9F086F46-1195-4FC5-A010-15C5F92F458B}" srcOrd="0" destOrd="0" presId="urn:microsoft.com/office/officeart/2005/8/layout/hList1"/>
    <dgm:cxn modelId="{A03C132F-ECB2-4885-BAF6-3665FA74314C}" type="presOf" srcId="{A2C2F23C-F659-4DB8-9682-D462D483B272}" destId="{3C9F872E-EEBA-4E3B-98F0-A37278E79D79}" srcOrd="0" destOrd="0" presId="urn:microsoft.com/office/officeart/2005/8/layout/hList1"/>
    <dgm:cxn modelId="{847ADB20-C906-4BD1-9F2C-7C44369D65AE}" srcId="{9EDF8C5C-BC66-4DD1-9993-67BAF942DFED}" destId="{A9C90807-8AEE-4527-81FB-FDD10AE895B9}" srcOrd="1" destOrd="0" parTransId="{9E974798-E85D-41B9-8A12-8C579E369240}" sibTransId="{4FF26B6A-37FB-47D3-B86E-D6FB2B948233}"/>
    <dgm:cxn modelId="{257B4DD6-9E9D-4281-92F0-7C0436257902}" type="presOf" srcId="{A9C90807-8AEE-4527-81FB-FDD10AE895B9}" destId="{C1DEFE87-F5D6-4CF8-98F2-64B2E33FE33D}" srcOrd="0" destOrd="0" presId="urn:microsoft.com/office/officeart/2005/8/layout/hList1"/>
    <dgm:cxn modelId="{11C539E7-6299-40D9-ADF5-CEDA7BB124A5}" srcId="{9EDF8C5C-BC66-4DD1-9993-67BAF942DFED}" destId="{9BADBAC6-87D4-46EC-A9BA-47CDBE70302D}" srcOrd="0" destOrd="0" parTransId="{491A9ED0-FFDA-478E-9A29-94A3144EEB79}" sibTransId="{CB095F5A-DB9A-41BE-8D96-8BC4B6AEF0C9}"/>
    <dgm:cxn modelId="{E2395718-E4BB-4E0E-A0B3-934BA23F9F57}" type="presOf" srcId="{20BA7E1C-004B-473E-B484-1BD4E9F8F8F9}" destId="{F6A0470B-3185-4463-893C-D6E96BA2CCE6}" srcOrd="0" destOrd="0" presId="urn:microsoft.com/office/officeart/2005/8/layout/hList1"/>
    <dgm:cxn modelId="{85CD7E23-CF24-4CCF-8B55-9B1328722B5F}" srcId="{9BADBAC6-87D4-46EC-A9BA-47CDBE70302D}" destId="{A2C2F23C-F659-4DB8-9682-D462D483B272}" srcOrd="0" destOrd="0" parTransId="{703C8B9F-1944-4891-81E5-9F7A34D23D3D}" sibTransId="{B5990FD2-9240-4F64-97FF-C1FB25CD0A8F}"/>
    <dgm:cxn modelId="{54C94CE4-C497-4FBA-B15A-0D8A4872EE2A}" type="presOf" srcId="{9EDF8C5C-BC66-4DD1-9993-67BAF942DFED}" destId="{102CE4C5-1FDA-4A9A-B440-225366EF1F8F}" srcOrd="0" destOrd="0" presId="urn:microsoft.com/office/officeart/2005/8/layout/hList1"/>
    <dgm:cxn modelId="{0184A533-E840-4B7C-82DA-3BAAF7356308}" type="presParOf" srcId="{102CE4C5-1FDA-4A9A-B440-225366EF1F8F}" destId="{7C4225FC-3679-4CD1-A9E3-A949B4D08141}" srcOrd="0" destOrd="0" presId="urn:microsoft.com/office/officeart/2005/8/layout/hList1"/>
    <dgm:cxn modelId="{A20B06BB-88D0-415B-A95F-02FD2E7338BE}" type="presParOf" srcId="{7C4225FC-3679-4CD1-A9E3-A949B4D08141}" destId="{9F086F46-1195-4FC5-A010-15C5F92F458B}" srcOrd="0" destOrd="0" presId="urn:microsoft.com/office/officeart/2005/8/layout/hList1"/>
    <dgm:cxn modelId="{C19A6044-40B5-4553-97D3-F9AADFBC4355}" type="presParOf" srcId="{7C4225FC-3679-4CD1-A9E3-A949B4D08141}" destId="{3C9F872E-EEBA-4E3B-98F0-A37278E79D79}" srcOrd="1" destOrd="0" presId="urn:microsoft.com/office/officeart/2005/8/layout/hList1"/>
    <dgm:cxn modelId="{E05A2393-C4F2-4555-8F18-19BC09D12904}" type="presParOf" srcId="{102CE4C5-1FDA-4A9A-B440-225366EF1F8F}" destId="{50353730-CFBA-44F6-A805-521D2444F915}" srcOrd="1" destOrd="0" presId="urn:microsoft.com/office/officeart/2005/8/layout/hList1"/>
    <dgm:cxn modelId="{307C3569-3526-473E-B145-B834FEAC679F}" type="presParOf" srcId="{102CE4C5-1FDA-4A9A-B440-225366EF1F8F}" destId="{307196CC-3C44-4F04-A942-6973CFC5B5E3}" srcOrd="2" destOrd="0" presId="urn:microsoft.com/office/officeart/2005/8/layout/hList1"/>
    <dgm:cxn modelId="{51BE8C59-315E-45AE-9BD8-7C75C774B3AE}" type="presParOf" srcId="{307196CC-3C44-4F04-A942-6973CFC5B5E3}" destId="{C1DEFE87-F5D6-4CF8-98F2-64B2E33FE33D}" srcOrd="0" destOrd="0" presId="urn:microsoft.com/office/officeart/2005/8/layout/hList1"/>
    <dgm:cxn modelId="{C343AE0E-3995-4E70-A0B5-750FF6A81A7F}" type="presParOf" srcId="{307196CC-3C44-4F04-A942-6973CFC5B5E3}" destId="{F6A0470B-3185-4463-893C-D6E96BA2CCE6}" srcOrd="1" destOrd="0" presId="urn:microsoft.com/office/officeart/2005/8/layout/hList1"/>
  </dgm:cxnLst>
  <dgm:bg/>
  <dgm:whole>
    <a:ln>
      <a:solidFill>
        <a:schemeClr val="accent3">
          <a:lumMod val="40000"/>
          <a:lumOff val="6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7014DDC-6227-47D7-B255-372DE6D3C8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92DA3A70-A1C0-4C78-A1E7-D64BEE18F404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 rtl="0"/>
          <a:endParaRPr lang="uk-UA" sz="2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just" rtl="0"/>
          <a:r>
            <a: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 у внутрішньотекстовому посиланні зазначається назва джерела, тоді всі слова назви мають починатися з великої літери</a:t>
          </a:r>
        </a:p>
        <a:p>
          <a:pPr algn="just" rtl="0"/>
          <a:r>
            <a: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650C31-CB6A-435B-BA3F-A56BB9A25548}" type="parTrans" cxnId="{CB2EB703-D47D-4358-9F7D-AA2A0C57F427}">
      <dgm:prSet/>
      <dgm:spPr/>
      <dgm:t>
        <a:bodyPr/>
        <a:lstStyle/>
        <a:p>
          <a:endParaRPr lang="uk-UA"/>
        </a:p>
      </dgm:t>
    </dgm:pt>
    <dgm:pt modelId="{623D2CDE-9C9B-428E-9655-1F2A62E12821}" type="sibTrans" cxnId="{CB2EB703-D47D-4358-9F7D-AA2A0C57F427}">
      <dgm:prSet/>
      <dgm:spPr/>
      <dgm:t>
        <a:bodyPr/>
        <a:lstStyle/>
        <a:p>
          <a:endParaRPr lang="uk-UA"/>
        </a:p>
      </dgm:t>
    </dgm:pt>
    <dgm:pt modelId="{74026317-4D1D-4CFF-8C4C-97DC3F7EDD66}" type="pres">
      <dgm:prSet presAssocID="{A7014DDC-6227-47D7-B255-372DE6D3C8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CA41D843-5FE4-4C2E-B3A1-4429D30B36F3}" type="pres">
      <dgm:prSet presAssocID="{92DA3A70-A1C0-4C78-A1E7-D64BEE18F40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B2EB703-D47D-4358-9F7D-AA2A0C57F427}" srcId="{A7014DDC-6227-47D7-B255-372DE6D3C8E3}" destId="{92DA3A70-A1C0-4C78-A1E7-D64BEE18F404}" srcOrd="0" destOrd="0" parTransId="{1E650C31-CB6A-435B-BA3F-A56BB9A25548}" sibTransId="{623D2CDE-9C9B-428E-9655-1F2A62E12821}"/>
    <dgm:cxn modelId="{EC4948B3-89E8-4339-9549-55D383CA4372}" type="presOf" srcId="{92DA3A70-A1C0-4C78-A1E7-D64BEE18F404}" destId="{CA41D843-5FE4-4C2E-B3A1-4429D30B36F3}" srcOrd="0" destOrd="0" presId="urn:microsoft.com/office/officeart/2005/8/layout/vList2"/>
    <dgm:cxn modelId="{3F61FB6D-FE8B-46E5-9741-A06564F607CA}" type="presOf" srcId="{A7014DDC-6227-47D7-B255-372DE6D3C8E3}" destId="{74026317-4D1D-4CFF-8C4C-97DC3F7EDD66}" srcOrd="0" destOrd="0" presId="urn:microsoft.com/office/officeart/2005/8/layout/vList2"/>
    <dgm:cxn modelId="{BBFFEEE5-3F7B-441F-BA0A-EACA8B3B2D41}" type="presParOf" srcId="{74026317-4D1D-4CFF-8C4C-97DC3F7EDD66}" destId="{CA41D843-5FE4-4C2E-B3A1-4429D30B36F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838F1D8-DF5B-433B-915A-4E7EEA335AF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88D17C4-CBB8-4A87-BC3B-7FFF9D5178A8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spcAft>
              <a:spcPts val="600"/>
            </a:spcAft>
          </a:pPr>
          <a:r>
            <a:rPr lang="uk-UA" sz="24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Якщо автора (редактора/укладача) праці великого розміру (наприклад, книги) встановити неможливо, тоді у внутрішньотекстовому посиланні після парафрази або цитати на місці автора необхідно вказати курсивом два слова назви праці </a:t>
          </a:r>
          <a:endParaRPr lang="uk-UA" sz="2400" dirty="0">
            <a:latin typeface="Times New Roman" pitchFamily="18" charset="0"/>
            <a:cs typeface="Times New Roman" pitchFamily="18" charset="0"/>
          </a:endParaRPr>
        </a:p>
      </dgm:t>
    </dgm:pt>
    <dgm:pt modelId="{0798671E-99CD-4269-90D6-5EAC9FF9D278}" type="parTrans" cxnId="{7013A746-FA52-48AA-AD39-B428AE20AD0B}">
      <dgm:prSet/>
      <dgm:spPr/>
      <dgm:t>
        <a:bodyPr/>
        <a:lstStyle/>
        <a:p>
          <a:endParaRPr lang="uk-UA"/>
        </a:p>
      </dgm:t>
    </dgm:pt>
    <dgm:pt modelId="{5DC8285A-1901-44ED-8231-EAFE4CD18905}" type="sibTrans" cxnId="{7013A746-FA52-48AA-AD39-B428AE20AD0B}">
      <dgm:prSet/>
      <dgm:spPr/>
      <dgm:t>
        <a:bodyPr/>
        <a:lstStyle/>
        <a:p>
          <a:endParaRPr lang="uk-UA"/>
        </a:p>
      </dgm:t>
    </dgm:pt>
    <dgm:pt modelId="{384C0C89-B014-4003-B991-8D1531B26CA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Ферментовані молочні продукти є найліпшим джерелом усіх необхідних для 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людини харчових нутрієнтів (</a:t>
          </a:r>
          <a:r>
            <a:rPr lang="uk-UA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Харчова Біотехнологія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2016)</a:t>
          </a:r>
        </a:p>
        <a:p>
          <a:pPr algn="just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або</a:t>
          </a:r>
        </a:p>
        <a:p>
          <a:pPr algn="just"/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Елкінс стверджує, що візуальні дослідження, як нова дисципліна, можуть бути "занадто легкими" (</a:t>
          </a:r>
          <a:r>
            <a:rPr lang="uk-UA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Візуальні дослідження</a:t>
          </a:r>
          <a:r>
            <a: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2009, с. 63)</a:t>
          </a:r>
        </a:p>
        <a:p>
          <a:pPr algn="just"/>
          <a:endParaRPr lang="uk-UA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7FB42DE-A51E-4221-A142-A187DD6F728A}" type="parTrans" cxnId="{899D0B69-19DC-4638-8BC6-9173D7D89FD0}">
      <dgm:prSet/>
      <dgm:spPr/>
      <dgm:t>
        <a:bodyPr/>
        <a:lstStyle/>
        <a:p>
          <a:endParaRPr lang="uk-UA"/>
        </a:p>
      </dgm:t>
    </dgm:pt>
    <dgm:pt modelId="{C03C4886-884D-4825-AA31-E4BCA820B505}" type="sibTrans" cxnId="{899D0B69-19DC-4638-8BC6-9173D7D89FD0}">
      <dgm:prSet/>
      <dgm:spPr/>
      <dgm:t>
        <a:bodyPr/>
        <a:lstStyle/>
        <a:p>
          <a:endParaRPr lang="uk-UA"/>
        </a:p>
      </dgm:t>
    </dgm:pt>
    <dgm:pt modelId="{B8F4D63E-72E8-40FF-8747-47239E1176C6}" type="pres">
      <dgm:prSet presAssocID="{C838F1D8-DF5B-433B-915A-4E7EEA335A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6D3AA3F-4322-4DB2-A9FC-11F531714446}" type="pres">
      <dgm:prSet presAssocID="{384C0C89-B014-4003-B991-8D1531B26CA9}" presName="boxAndChildren" presStyleCnt="0"/>
      <dgm:spPr/>
    </dgm:pt>
    <dgm:pt modelId="{2CACDE46-6481-4711-82C3-F48A462F7896}" type="pres">
      <dgm:prSet presAssocID="{384C0C89-B014-4003-B991-8D1531B26CA9}" presName="parentTextBox" presStyleLbl="node1" presStyleIdx="0" presStyleCnt="2" custLinFactNeighborX="-833" custLinFactNeighborY="-1529"/>
      <dgm:spPr/>
      <dgm:t>
        <a:bodyPr/>
        <a:lstStyle/>
        <a:p>
          <a:endParaRPr lang="uk-UA"/>
        </a:p>
      </dgm:t>
    </dgm:pt>
    <dgm:pt modelId="{CAACA1E7-7133-4918-9E7A-5FB6198DFF30}" type="pres">
      <dgm:prSet presAssocID="{5DC8285A-1901-44ED-8231-EAFE4CD18905}" presName="sp" presStyleCnt="0"/>
      <dgm:spPr/>
    </dgm:pt>
    <dgm:pt modelId="{FB1DC130-DA1C-4C6C-B698-21385F8A1C27}" type="pres">
      <dgm:prSet presAssocID="{C88D17C4-CBB8-4A87-BC3B-7FFF9D5178A8}" presName="arrowAndChildren" presStyleCnt="0"/>
      <dgm:spPr/>
    </dgm:pt>
    <dgm:pt modelId="{F24E5292-82A1-4F42-B8C3-3046B3FA3E86}" type="pres">
      <dgm:prSet presAssocID="{C88D17C4-CBB8-4A87-BC3B-7FFF9D5178A8}" presName="parentTextArrow" presStyleLbl="node1" presStyleIdx="1" presStyleCnt="2" custScaleY="94221"/>
      <dgm:spPr/>
      <dgm:t>
        <a:bodyPr/>
        <a:lstStyle/>
        <a:p>
          <a:endParaRPr lang="uk-UA"/>
        </a:p>
      </dgm:t>
    </dgm:pt>
  </dgm:ptLst>
  <dgm:cxnLst>
    <dgm:cxn modelId="{45741D92-9804-41E0-A7DC-13EEB67CB02C}" type="presOf" srcId="{C88D17C4-CBB8-4A87-BC3B-7FFF9D5178A8}" destId="{F24E5292-82A1-4F42-B8C3-3046B3FA3E86}" srcOrd="0" destOrd="0" presId="urn:microsoft.com/office/officeart/2005/8/layout/process4"/>
    <dgm:cxn modelId="{899D0B69-19DC-4638-8BC6-9173D7D89FD0}" srcId="{C838F1D8-DF5B-433B-915A-4E7EEA335AF3}" destId="{384C0C89-B014-4003-B991-8D1531B26CA9}" srcOrd="1" destOrd="0" parTransId="{67FB42DE-A51E-4221-A142-A187DD6F728A}" sibTransId="{C03C4886-884D-4825-AA31-E4BCA820B505}"/>
    <dgm:cxn modelId="{8990D1F9-D932-41E3-809F-A468A2176270}" type="presOf" srcId="{384C0C89-B014-4003-B991-8D1531B26CA9}" destId="{2CACDE46-6481-4711-82C3-F48A462F7896}" srcOrd="0" destOrd="0" presId="urn:microsoft.com/office/officeart/2005/8/layout/process4"/>
    <dgm:cxn modelId="{DAFBAC27-0741-4597-BCDE-DE8BE5708A3E}" type="presOf" srcId="{C838F1D8-DF5B-433B-915A-4E7EEA335AF3}" destId="{B8F4D63E-72E8-40FF-8747-47239E1176C6}" srcOrd="0" destOrd="0" presId="urn:microsoft.com/office/officeart/2005/8/layout/process4"/>
    <dgm:cxn modelId="{7013A746-FA52-48AA-AD39-B428AE20AD0B}" srcId="{C838F1D8-DF5B-433B-915A-4E7EEA335AF3}" destId="{C88D17C4-CBB8-4A87-BC3B-7FFF9D5178A8}" srcOrd="0" destOrd="0" parTransId="{0798671E-99CD-4269-90D6-5EAC9FF9D278}" sibTransId="{5DC8285A-1901-44ED-8231-EAFE4CD18905}"/>
    <dgm:cxn modelId="{4655CE67-FDE5-47E0-998A-D6C95BCCC5E3}" type="presParOf" srcId="{B8F4D63E-72E8-40FF-8747-47239E1176C6}" destId="{26D3AA3F-4322-4DB2-A9FC-11F531714446}" srcOrd="0" destOrd="0" presId="urn:microsoft.com/office/officeart/2005/8/layout/process4"/>
    <dgm:cxn modelId="{A8574844-6ABB-41C3-B12F-61A83BFCAF00}" type="presParOf" srcId="{26D3AA3F-4322-4DB2-A9FC-11F531714446}" destId="{2CACDE46-6481-4711-82C3-F48A462F7896}" srcOrd="0" destOrd="0" presId="urn:microsoft.com/office/officeart/2005/8/layout/process4"/>
    <dgm:cxn modelId="{9B7559AD-5B34-4962-B076-C7D84BCE866D}" type="presParOf" srcId="{B8F4D63E-72E8-40FF-8747-47239E1176C6}" destId="{CAACA1E7-7133-4918-9E7A-5FB6198DFF30}" srcOrd="1" destOrd="0" presId="urn:microsoft.com/office/officeart/2005/8/layout/process4"/>
    <dgm:cxn modelId="{3A7CF191-56FF-4411-9AE2-F71FD7012C6A}" type="presParOf" srcId="{B8F4D63E-72E8-40FF-8747-47239E1176C6}" destId="{FB1DC130-DA1C-4C6C-B698-21385F8A1C27}" srcOrd="2" destOrd="0" presId="urn:microsoft.com/office/officeart/2005/8/layout/process4"/>
    <dgm:cxn modelId="{F8D0C641-E0BF-4E48-8864-090736B0B14D}" type="presParOf" srcId="{FB1DC130-DA1C-4C6C-B698-21385F8A1C27}" destId="{F24E5292-82A1-4F42-B8C3-3046B3FA3E86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CB1A6-3FDD-4BC2-9CD4-FBD970465A2B}">
      <dsp:nvSpPr>
        <dsp:cNvPr id="0" name=""/>
        <dsp:cNvSpPr/>
      </dsp:nvSpPr>
      <dsp:spPr>
        <a:xfrm>
          <a:off x="0" y="410346"/>
          <a:ext cx="8429684" cy="1960664"/>
        </a:xfrm>
        <a:prstGeom prst="roundRect">
          <a:avLst/>
        </a:prstGeom>
        <a:solidFill>
          <a:schemeClr val="bg1">
            <a:lumMod val="9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Міжнародні стилі мають свої певні особливості, що стосуються як цитування, так і оформлення та форматування бібліографічних описів 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5712" y="506058"/>
        <a:ext cx="8238260" cy="1769240"/>
      </dsp:txXfrm>
    </dsp:sp>
    <dsp:sp modelId="{BE5C2E11-680A-4B72-86A7-FA79D7CF72B7}">
      <dsp:nvSpPr>
        <dsp:cNvPr id="0" name=""/>
        <dsp:cNvSpPr/>
      </dsp:nvSpPr>
      <dsp:spPr>
        <a:xfrm>
          <a:off x="0" y="2558211"/>
          <a:ext cx="8429684" cy="1960664"/>
        </a:xfrm>
        <a:prstGeom prst="roundRect">
          <a:avLst/>
        </a:prstGeom>
        <a:solidFill>
          <a:schemeClr val="bg1">
            <a:lumMod val="9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Відмінність міжнародних стилів від ДСТУ ГОСТ 7.1:2006 полягає в графічно-шрифтовому оформленні (окремі елементи виділяються курсивом), наявності та розташуванні основних елементів бібліографічного опису та розділових знаків </a:t>
          </a:r>
          <a:endParaRPr lang="uk-UA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5712" y="2653923"/>
        <a:ext cx="8238260" cy="176924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CDE46-6481-4711-82C3-F48A462F7896}">
      <dsp:nvSpPr>
        <dsp:cNvPr id="0" name=""/>
        <dsp:cNvSpPr/>
      </dsp:nvSpPr>
      <dsp:spPr>
        <a:xfrm>
          <a:off x="0" y="3453725"/>
          <a:ext cx="8572560" cy="2306914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Присутність декстрану в цукрі-сирці пов'язана з особливостями зберігання сировини – цукрової тростини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Аналіз мікробіологічних процесів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2011)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або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Пар в колону необхідно подавати з розрахунку вилучення всіх домішок до її припустимої концентрації в епюраті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" (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Вдосконалення системи автоматизації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2008, с. 121)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453725"/>
        <a:ext cx="8572560" cy="2306914"/>
      </dsp:txXfrm>
    </dsp:sp>
    <dsp:sp modelId="{F24E5292-82A1-4F42-B8C3-3046B3FA3E86}">
      <dsp:nvSpPr>
        <dsp:cNvPr id="0" name=""/>
        <dsp:cNvSpPr/>
      </dsp:nvSpPr>
      <dsp:spPr>
        <a:xfrm rot="10800000">
          <a:off x="0" y="72001"/>
          <a:ext cx="8572560" cy="3501272"/>
        </a:xfrm>
        <a:prstGeom prst="upArrowCallou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uk-UA" sz="24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Якщо автора (редактора/укладача) праці невеликого розміру (наприклад, статті, частини книги, веб-сторінки) встановити неможливо, тоді у внутрішньотекстовому посиланні після парафрази або цитати на місці автора необхідно вказати у лапках два слова назви праці </a:t>
          </a:r>
          <a:endParaRPr lang="uk-UA" sz="24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72001"/>
        <a:ext cx="8572560" cy="227502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CDE46-6481-4711-82C3-F48A462F7896}">
      <dsp:nvSpPr>
        <dsp:cNvPr id="0" name=""/>
        <dsp:cNvSpPr/>
      </dsp:nvSpPr>
      <dsp:spPr>
        <a:xfrm>
          <a:off x="0" y="3132327"/>
          <a:ext cx="8501122" cy="1868332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У харчовій промисловості України практичним втіленням даних стандартів стала Система аналізу ризику і контролю критичних точок (АРККТ), в англійському варіанті – На</a:t>
          </a:r>
          <a:r>
            <a:rPr lang="en-US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zard analysis and critical control poinrt (</a:t>
          </a: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ХАССП) (Власенко, 2013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;</a:t>
          </a: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Малигіна, 2012)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132327"/>
        <a:ext cx="8501122" cy="1868332"/>
      </dsp:txXfrm>
    </dsp:sp>
    <dsp:sp modelId="{F24E5292-82A1-4F42-B8C3-3046B3FA3E86}">
      <dsp:nvSpPr>
        <dsp:cNvPr id="0" name=""/>
        <dsp:cNvSpPr/>
      </dsp:nvSpPr>
      <dsp:spPr>
        <a:xfrm rot="10800000">
          <a:off x="0" y="82925"/>
          <a:ext cx="8501122" cy="3192995"/>
        </a:xfrm>
        <a:prstGeom prst="upArrowCallou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uk-UA" sz="24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Якщо парафраз відноситься до кількох робіт різних авторів, тоді після парафрази необхідно вказати прізвище автора однієї книги і рік видання та після знаку «</a:t>
          </a:r>
          <a:r>
            <a:rPr lang="uk-UA" sz="24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;</a:t>
          </a:r>
          <a:r>
            <a:rPr lang="uk-UA" sz="24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» вказати прізвище автора другої книги і рік видання</a:t>
          </a:r>
          <a:endParaRPr lang="uk-UA" sz="24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82925"/>
        <a:ext cx="8501122" cy="207471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CDE46-6481-4711-82C3-F48A462F7896}">
      <dsp:nvSpPr>
        <dsp:cNvPr id="0" name=""/>
        <dsp:cNvSpPr/>
      </dsp:nvSpPr>
      <dsp:spPr>
        <a:xfrm>
          <a:off x="0" y="3132327"/>
          <a:ext cx="8501122" cy="1868332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Існують різні думки щодо наслідків 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клонування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Р. Міллер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2012; 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А. Міллер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2014). </a:t>
          </a: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Хоча деякі медичні фахівці з етики стверджують, що клонування призведе до дизайнерських дітей 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Р. Міллер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2012),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інші відзначають, що переваги медичних досліджень перевершують це міркування 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А. Міллер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2014) </a:t>
          </a: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132327"/>
        <a:ext cx="8501122" cy="1868332"/>
      </dsp:txXfrm>
    </dsp:sp>
    <dsp:sp modelId="{F24E5292-82A1-4F42-B8C3-3046B3FA3E86}">
      <dsp:nvSpPr>
        <dsp:cNvPr id="0" name=""/>
        <dsp:cNvSpPr/>
      </dsp:nvSpPr>
      <dsp:spPr>
        <a:xfrm rot="10800000">
          <a:off x="0" y="71441"/>
          <a:ext cx="8501122" cy="3192995"/>
        </a:xfrm>
        <a:prstGeom prst="upArrowCallou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uk-UA" sz="24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Якщо два або більше авторів мають однакові прізвища, у внутрішньотекстовому посиланні необхідно вказати також перші ініціали (або навіть повне ім'я, якщо різні автори мають однакові ініціали)</a:t>
          </a:r>
          <a:endParaRPr lang="uk-UA" sz="24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71441"/>
        <a:ext cx="8501122" cy="207471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9A5FD4-4DE3-4432-8BC8-C32FB9E8ACC8}">
      <dsp:nvSpPr>
        <dsp:cNvPr id="0" name=""/>
        <dsp:cNvSpPr/>
      </dsp:nvSpPr>
      <dsp:spPr>
        <a:xfrm>
          <a:off x="42" y="14839"/>
          <a:ext cx="4072593" cy="6048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Посилання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" y="14839"/>
        <a:ext cx="4072593" cy="604800"/>
      </dsp:txXfrm>
    </dsp:sp>
    <dsp:sp modelId="{62BFE8FB-DAF2-4C1F-A9F0-B87A576F9093}">
      <dsp:nvSpPr>
        <dsp:cNvPr id="0" name=""/>
        <dsp:cNvSpPr/>
      </dsp:nvSpPr>
      <dsp:spPr>
        <a:xfrm>
          <a:off x="42" y="619639"/>
          <a:ext cx="4072593" cy="265167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За ДСТУ 8302:2015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Костенко Л. В. Мандрівки серця: Поезії. Київ : Радянський письменник, 1961.  111 с.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" y="619639"/>
        <a:ext cx="4072593" cy="2651670"/>
      </dsp:txXfrm>
    </dsp:sp>
    <dsp:sp modelId="{18FEFA98-2B08-4080-89BA-BA3534F69961}">
      <dsp:nvSpPr>
        <dsp:cNvPr id="0" name=""/>
        <dsp:cNvSpPr/>
      </dsp:nvSpPr>
      <dsp:spPr>
        <a:xfrm>
          <a:off x="4642799" y="14839"/>
          <a:ext cx="4072593" cy="6048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42799" y="14839"/>
        <a:ext cx="4072593" cy="604800"/>
      </dsp:txXfrm>
    </dsp:sp>
    <dsp:sp modelId="{4FFFECDA-71BE-4A1D-A093-E3BE7E2A5363}">
      <dsp:nvSpPr>
        <dsp:cNvPr id="0" name=""/>
        <dsp:cNvSpPr/>
      </dsp:nvSpPr>
      <dsp:spPr>
        <a:xfrm>
          <a:off x="4642799" y="619639"/>
          <a:ext cx="4072593" cy="265167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Kostenko, L. V. (1961).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        	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Mandrivky sercya: Poeziyi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[Heart journey: Poetry].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	Kyiv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: Radyanskyj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pysmennyk [In Ukrainian]. 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42799" y="619639"/>
        <a:ext cx="4072593" cy="265167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F6D5B-DAD1-442F-955D-9DD60E517189}">
      <dsp:nvSpPr>
        <dsp:cNvPr id="0" name=""/>
        <dsp:cNvSpPr/>
      </dsp:nvSpPr>
      <dsp:spPr>
        <a:xfrm>
          <a:off x="8339" y="0"/>
          <a:ext cx="3964693" cy="460089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Посилання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39" y="0"/>
        <a:ext cx="3964693" cy="460089"/>
      </dsp:txXfrm>
    </dsp:sp>
    <dsp:sp modelId="{7F29829B-243E-41AB-B911-83155B66D27A}">
      <dsp:nvSpPr>
        <dsp:cNvPr id="0" name=""/>
        <dsp:cNvSpPr/>
      </dsp:nvSpPr>
      <dsp:spPr>
        <a:xfrm>
          <a:off x="8339" y="460089"/>
          <a:ext cx="3964693" cy="3040372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За ДСТУ 8302:2015</a:t>
          </a:r>
          <a:endParaRPr lang="uk-UA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b="0" kern="1200" dirty="0" smtClean="0">
              <a:latin typeface="Times New Roman" pitchFamily="18" charset="0"/>
              <a:cs typeface="Times New Roman" pitchFamily="18" charset="0"/>
            </a:rPr>
            <a:t>Сімахіна Г. О.,</a:t>
          </a:r>
          <a:r>
            <a:rPr lang="ru-RU" sz="2000" b="0" kern="1200" dirty="0" smtClean="0">
              <a:latin typeface="Times New Roman" pitchFamily="18" charset="0"/>
              <a:cs typeface="Times New Roman" pitchFamily="18" charset="0"/>
            </a:rPr>
            <a:t> Українець А. І. </a:t>
          </a:r>
          <a:r>
            <a:rPr lang="uk-UA" sz="2000" b="0" kern="1200" dirty="0" smtClean="0">
              <a:latin typeface="Times New Roman" pitchFamily="18" charset="0"/>
              <a:cs typeface="Times New Roman" pitchFamily="18" charset="0"/>
            </a:rPr>
            <a:t>Інноваційні технології та продукти. Оздоровче харчування. Київ : НУХТ, 2010. 294 с.</a:t>
          </a: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39" y="460089"/>
        <a:ext cx="3964693" cy="3040372"/>
      </dsp:txXfrm>
    </dsp:sp>
    <dsp:sp modelId="{E44C2012-DF0F-4C2E-B757-7ACF1648F058}">
      <dsp:nvSpPr>
        <dsp:cNvPr id="0" name=""/>
        <dsp:cNvSpPr/>
      </dsp:nvSpPr>
      <dsp:spPr>
        <a:xfrm>
          <a:off x="4528089" y="0"/>
          <a:ext cx="3964693" cy="460089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28089" y="0"/>
        <a:ext cx="3964693" cy="460089"/>
      </dsp:txXfrm>
    </dsp:sp>
    <dsp:sp modelId="{D45C2324-A88C-48AC-9A9E-CC57A5BA4806}">
      <dsp:nvSpPr>
        <dsp:cNvPr id="0" name=""/>
        <dsp:cNvSpPr/>
      </dsp:nvSpPr>
      <dsp:spPr>
        <a:xfrm>
          <a:off x="4528089" y="460089"/>
          <a:ext cx="3964693" cy="3040372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marL="228600" marR="0" lvl="1" indent="0" algn="just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marR="0" lvl="1" indent="0" algn="just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Simaxina, G. O. </a:t>
          </a:r>
          <a:r>
            <a:rPr lang="en-US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Ukrayinecz 	A. I. (2010). </a:t>
          </a:r>
          <a:r>
            <a:rPr lang="en-US" sz="2000" i="1" kern="1200" dirty="0" smtClean="0">
              <a:latin typeface="Times New Roman" pitchFamily="18" charset="0"/>
              <a:cs typeface="Times New Roman" pitchFamily="18" charset="0"/>
            </a:rPr>
            <a:t>Innovacijni 	texnologiyi ta produkty 	Ozdorovche xarchuvannya 	</a:t>
          </a: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[Innovative technologies 	and products. Wellness </a:t>
          </a:r>
          <a:r>
            <a:rPr lang="uk-UA" sz="2000" i="0" kern="12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nutrition]</a:t>
          </a:r>
          <a:r>
            <a:rPr lang="en-US" sz="2000" i="1" kern="1200" dirty="0" smtClean="0">
              <a:latin typeface="Times New Roman" pitchFamily="18" charset="0"/>
              <a:cs typeface="Times New Roman" pitchFamily="18" charset="0"/>
            </a:rPr>
            <a:t>.  </a:t>
          </a: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: NUFT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[In 	Ukrainian].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28089" y="460089"/>
        <a:ext cx="3964693" cy="304037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CA158-C989-4DF0-B4D9-95B4B31872B0}">
      <dsp:nvSpPr>
        <dsp:cNvPr id="0" name=""/>
        <dsp:cNvSpPr/>
      </dsp:nvSpPr>
      <dsp:spPr>
        <a:xfrm>
          <a:off x="71442" y="3630623"/>
          <a:ext cx="8501112" cy="1727044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Hubbard, R. G., Koehn, M. F., Omstein, S. I., Audenrode, M. V., </a:t>
          </a:r>
          <a:r>
            <a:rPr lang="en-US" sz="2000" b="1" kern="1200" noProof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Royer, J. 	(2010). </a:t>
          </a:r>
          <a:r>
            <a:rPr lang="en-US" sz="2000" i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The mutual fund industry: Competition and investor welfare.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New York, NY: Columbia University Press.</a:t>
          </a:r>
          <a:endParaRPr lang="en-US" sz="2000" kern="1200" noProof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1442" y="3630623"/>
        <a:ext cx="8501112" cy="1727044"/>
      </dsp:txXfrm>
    </dsp:sp>
    <dsp:sp modelId="{B0099EDB-EA50-4D59-8CE9-32ECE0E48E0B}">
      <dsp:nvSpPr>
        <dsp:cNvPr id="0" name=""/>
        <dsp:cNvSpPr/>
      </dsp:nvSpPr>
      <dsp:spPr>
        <a:xfrm rot="10800000">
          <a:off x="0" y="181"/>
          <a:ext cx="8643998" cy="3639369"/>
        </a:xfrm>
        <a:prstGeom prst="upArrowCallou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rPr>
            <a:t>До семи авторів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Схема: </a:t>
          </a: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Прізвище1, Ініціали1, Прізвище2, Ініціали2, Прізвище3, Ініціали3, Прізвище4, Ініціали4, Прізвище5, Ініціали5, Прізвище6, Ініціали6</a:t>
          </a:r>
          <a:r>
            <a:rPr lang="en-US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*</a:t>
          </a: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Прізвище7, Ініціали7. (Рік). </a:t>
          </a:r>
          <a:r>
            <a:rPr lang="ru-RU" sz="2000" b="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Назва книги: Підназва </a:t>
          </a: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(номер видання). Місце видання: Видавництво.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*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Перед останнім автором ставиться знак </a:t>
          </a:r>
          <a:r>
            <a:rPr lang="en-US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181"/>
        <a:ext cx="8643998" cy="236475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F5CB9-C8ED-47C8-9207-E1226220321C}">
      <dsp:nvSpPr>
        <dsp:cNvPr id="0" name=""/>
        <dsp:cNvSpPr/>
      </dsp:nvSpPr>
      <dsp:spPr>
        <a:xfrm>
          <a:off x="42" y="10967"/>
          <a:ext cx="4072593" cy="425814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Посилання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" y="10967"/>
        <a:ext cx="4072593" cy="425814"/>
      </dsp:txXfrm>
    </dsp:sp>
    <dsp:sp modelId="{1A3A3D1A-1870-40FB-8FA3-322271BD9434}">
      <dsp:nvSpPr>
        <dsp:cNvPr id="0" name=""/>
        <dsp:cNvSpPr/>
      </dsp:nvSpPr>
      <dsp:spPr>
        <a:xfrm>
          <a:off x="42" y="436782"/>
          <a:ext cx="4072593" cy="276696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2000" b="1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Математика : підручник</a:t>
          </a:r>
          <a:r>
            <a:rPr lang="uk-UA" sz="18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/ </a:t>
          </a:r>
          <a:r>
            <a:rPr lang="uk-UA" sz="18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В. Г. Прусова та ін. Київ : Освіта. 2004.  160 с.</a:t>
          </a:r>
          <a:endParaRPr lang="uk-UA" sz="1800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" y="436782"/>
        <a:ext cx="4072593" cy="2766960"/>
      </dsp:txXfrm>
    </dsp:sp>
    <dsp:sp modelId="{1D60B679-6473-4038-8DCF-79DCC4A4DAB3}">
      <dsp:nvSpPr>
        <dsp:cNvPr id="0" name=""/>
        <dsp:cNvSpPr/>
      </dsp:nvSpPr>
      <dsp:spPr>
        <a:xfrm>
          <a:off x="4642799" y="10967"/>
          <a:ext cx="4072593" cy="425814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42799" y="10967"/>
        <a:ext cx="4072593" cy="425814"/>
      </dsp:txXfrm>
    </dsp:sp>
    <dsp:sp modelId="{1DB81538-A6BC-41DE-8B64-EC48A4E51F4F}">
      <dsp:nvSpPr>
        <dsp:cNvPr id="0" name=""/>
        <dsp:cNvSpPr/>
      </dsp:nvSpPr>
      <dsp:spPr>
        <a:xfrm>
          <a:off x="4642799" y="436782"/>
          <a:ext cx="4072593" cy="276696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6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b="1" kern="1200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Prusova, V. G., Pryxach, O. S.,   	Dovgan, K. L., Ostapenko, G. 	G., Bojko, S. O., Polishhuk, O. 	O., </a:t>
          </a:r>
          <a:r>
            <a:rPr lang="en-US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…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Bondar, G. R. 	(2004). 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</a:t>
          </a:r>
          <a:r>
            <a:rPr lang="en-US" sz="18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atematyka</a:t>
          </a:r>
          <a:r>
            <a:rPr lang="uk-UA" sz="18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8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uk-UA" sz="18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</a:t>
          </a:r>
          <a:r>
            <a:rPr lang="en-US" sz="18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athematics]</a:t>
          </a:r>
          <a:r>
            <a:rPr lang="uk-UA" sz="18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Osvita [In 	Ukrainian]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uk-UA" kern="1200" dirty="0"/>
        </a:p>
      </dsp:txBody>
      <dsp:txXfrm>
        <a:off x="4642799" y="436782"/>
        <a:ext cx="4072593" cy="276696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EF0C7E-638D-41FC-BE2C-9B39ED637D82}">
      <dsp:nvSpPr>
        <dsp:cNvPr id="0" name=""/>
        <dsp:cNvSpPr/>
      </dsp:nvSpPr>
      <dsp:spPr>
        <a:xfrm>
          <a:off x="71448" y="0"/>
          <a:ext cx="8501099" cy="2315537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i="0" kern="1200" baseline="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i="0" kern="1200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Книга за редакцією</a:t>
          </a:r>
          <a:endParaRPr lang="en-US" sz="2400" b="1" i="0" kern="1200" baseline="0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Схема: </a:t>
          </a: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Прізвище редактора, Ініціали. </a:t>
          </a:r>
          <a:r>
            <a:rPr lang="uk-UA" sz="2000" b="1" i="0" kern="1200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(Ред.). </a:t>
          </a: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(Рік). </a:t>
          </a:r>
          <a:r>
            <a:rPr lang="uk-UA" sz="2000" b="0" i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Назва книги: Підназва </a:t>
          </a: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(номер видання). Місце видання: Видавництво </a:t>
          </a:r>
        </a:p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1" kern="1200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Приклад:</a:t>
          </a:r>
        </a:p>
        <a:p>
          <a:pPr lvl="0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Ophir, A., Givoni, M., &amp; Hanafi, S. (Eds.). (2009).</a:t>
          </a: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b="0" i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The power of inclusive 	exclusion. </a:t>
          </a:r>
          <a:r>
            <a:rPr lang="en-US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New York, NY:</a:t>
          </a: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Zone.</a:t>
          </a:r>
          <a:endParaRPr lang="uk-UA" sz="2000" b="0" i="0" kern="1200" baseline="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b="0" i="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1448" y="0"/>
        <a:ext cx="8501099" cy="231553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DE282-441C-4B66-95F2-4CCC6A623B63}">
      <dsp:nvSpPr>
        <dsp:cNvPr id="0" name=""/>
        <dsp:cNvSpPr/>
      </dsp:nvSpPr>
      <dsp:spPr>
        <a:xfrm>
          <a:off x="41" y="15119"/>
          <a:ext cx="3939066" cy="7200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" y="15119"/>
        <a:ext cx="3939066" cy="720000"/>
      </dsp:txXfrm>
    </dsp:sp>
    <dsp:sp modelId="{374D88A5-7592-4BA2-BD1B-B6060BE9D254}">
      <dsp:nvSpPr>
        <dsp:cNvPr id="0" name=""/>
        <dsp:cNvSpPr/>
      </dsp:nvSpPr>
      <dsp:spPr>
        <a:xfrm>
          <a:off x="41" y="735119"/>
          <a:ext cx="3939066" cy="253590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Менеджмент та маркетинг інновацій : монографія. Суми : Університетська книга, 2004.  616 с. 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" y="735119"/>
        <a:ext cx="3939066" cy="2535908"/>
      </dsp:txXfrm>
    </dsp:sp>
    <dsp:sp modelId="{63D4D7A0-A6F2-4270-AD59-5249591CF86C}">
      <dsp:nvSpPr>
        <dsp:cNvPr id="0" name=""/>
        <dsp:cNvSpPr/>
      </dsp:nvSpPr>
      <dsp:spPr>
        <a:xfrm>
          <a:off x="4490576" y="15119"/>
          <a:ext cx="3939066" cy="7200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90576" y="15119"/>
        <a:ext cx="3939066" cy="720000"/>
      </dsp:txXfrm>
    </dsp:sp>
    <dsp:sp modelId="{925BA34C-75C2-4F04-88C0-C7FD96331ECA}">
      <dsp:nvSpPr>
        <dsp:cNvPr id="0" name=""/>
        <dsp:cNvSpPr/>
      </dsp:nvSpPr>
      <dsp:spPr>
        <a:xfrm>
          <a:off x="4490576" y="735119"/>
          <a:ext cx="3939066" cy="253590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Illyashenko, S. M. </a:t>
          </a:r>
          <a:r>
            <a:rPr lang="en-US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(Eds.).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(2004). 	</a:t>
          </a:r>
          <a:r>
            <a:rPr lang="en-US" sz="18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Menedzhment ta marketyng 	innovacij</a:t>
          </a:r>
          <a:r>
            <a:rPr lang="uk-UA" sz="18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[Management and 	marketing of innovations].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	Sumy: Universytetska knyga  	[In Ukrainian]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uk-UA" kern="1200" dirty="0"/>
        </a:p>
      </dsp:txBody>
      <dsp:txXfrm>
        <a:off x="4490576" y="735119"/>
        <a:ext cx="3939066" cy="253590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97F0D-BA16-405D-B8EE-8D7E57BA0A85}">
      <dsp:nvSpPr>
        <dsp:cNvPr id="0" name=""/>
        <dsp:cNvSpPr/>
      </dsp:nvSpPr>
      <dsp:spPr>
        <a:xfrm>
          <a:off x="42" y="851"/>
          <a:ext cx="4039211" cy="6048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" y="851"/>
        <a:ext cx="4039211" cy="604800"/>
      </dsp:txXfrm>
    </dsp:sp>
    <dsp:sp modelId="{727AD270-4D34-4D9E-B3AE-790595CE8A57}">
      <dsp:nvSpPr>
        <dsp:cNvPr id="0" name=""/>
        <dsp:cNvSpPr/>
      </dsp:nvSpPr>
      <dsp:spPr>
        <a:xfrm>
          <a:off x="42" y="605651"/>
          <a:ext cx="4039211" cy="2893959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Інститут світової економіки та міжнародних відносин.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Держава в економіці Японії. 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Київ: Наука, 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2012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" y="605651"/>
        <a:ext cx="4039211" cy="2893959"/>
      </dsp:txXfrm>
    </dsp:sp>
    <dsp:sp modelId="{F985700E-2FD1-43BD-8B71-597076700874}">
      <dsp:nvSpPr>
        <dsp:cNvPr id="0" name=""/>
        <dsp:cNvSpPr/>
      </dsp:nvSpPr>
      <dsp:spPr>
        <a:xfrm>
          <a:off x="4604743" y="851"/>
          <a:ext cx="4039211" cy="6048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04743" y="851"/>
        <a:ext cx="4039211" cy="604800"/>
      </dsp:txXfrm>
    </dsp:sp>
    <dsp:sp modelId="{37447A22-5BBF-4331-8C94-E9369FE34B39}">
      <dsp:nvSpPr>
        <dsp:cNvPr id="0" name=""/>
        <dsp:cNvSpPr/>
      </dsp:nvSpPr>
      <dsp:spPr>
        <a:xfrm>
          <a:off x="4604743" y="605651"/>
          <a:ext cx="4039211" cy="2893959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Instytut svitovoyi ekonomiky ta 	mizhnarodnyx vidnosyn.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(2012).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	Derzhava v ekonomici Yaponiyi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[The state in Japan's economy]. 	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Nauka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Ukrainian]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</a:t>
          </a:r>
          <a:endParaRPr lang="uk-UA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04743" y="605651"/>
        <a:ext cx="4039211" cy="28939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513BA-387A-49AA-82E2-562A0E724CC5}">
      <dsp:nvSpPr>
        <dsp:cNvPr id="0" name=""/>
        <dsp:cNvSpPr/>
      </dsp:nvSpPr>
      <dsp:spPr>
        <a:xfrm>
          <a:off x="0" y="3862"/>
          <a:ext cx="8715436" cy="1347840"/>
        </a:xfrm>
        <a:prstGeom prst="round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APA style </a:t>
          </a: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набір правил, розроблених для полегшення розуміння читання в соціальних та поведінкових науках. Призначені для забезпечення чіткості спілкування, правила розроблені таким чином, щоб "переміщати ідею вперед з мінімумом відволікання та максимальної точності"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796" y="69658"/>
        <a:ext cx="8583844" cy="1216248"/>
      </dsp:txXfrm>
    </dsp:sp>
    <dsp:sp modelId="{8ABB6AA4-E292-4601-98E3-927F9211BE3B}">
      <dsp:nvSpPr>
        <dsp:cNvPr id="0" name=""/>
        <dsp:cNvSpPr/>
      </dsp:nvSpPr>
      <dsp:spPr>
        <a:xfrm>
          <a:off x="0" y="1397782"/>
          <a:ext cx="8715436" cy="1347840"/>
        </a:xfrm>
        <a:prstGeom prst="round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Керівництво Публікації Американської психологічної асоціації містить правила для кожного аспекту письмової форми, особливо в соціальних науках від визначення авторства для побудови таблиці, щоб уникнути плагіату</a:t>
          </a:r>
          <a:r>
            <a:rPr lang="en-US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 побудова точних довідкових цитат.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796" y="1463578"/>
        <a:ext cx="8583844" cy="1216248"/>
      </dsp:txXfrm>
    </dsp:sp>
    <dsp:sp modelId="{8DFB763C-AD73-456D-B18C-C5C596EDD2EA}">
      <dsp:nvSpPr>
        <dsp:cNvPr id="0" name=""/>
        <dsp:cNvSpPr/>
      </dsp:nvSpPr>
      <dsp:spPr>
        <a:xfrm>
          <a:off x="0" y="2791702"/>
          <a:ext cx="8715436" cy="1347840"/>
        </a:xfrm>
        <a:prstGeom prst="round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Загальний формат APA найчастіше використовується для цитування джерел в рамках соціальних наук </a:t>
          </a:r>
          <a:endParaRPr lang="uk-UA" sz="2000" b="0" i="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796" y="2857498"/>
        <a:ext cx="8583844" cy="1216248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08D22-698F-4ED0-BE3A-D95041B9E4DD}">
      <dsp:nvSpPr>
        <dsp:cNvPr id="0" name=""/>
        <dsp:cNvSpPr/>
      </dsp:nvSpPr>
      <dsp:spPr>
        <a:xfrm>
          <a:off x="8" y="0"/>
          <a:ext cx="8643981" cy="2356179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20000"/>
              <a:lumOff val="8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Книга: автор-організація</a:t>
          </a:r>
          <a:endParaRPr lang="uk-UA" sz="2400" kern="1200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Схема: </a:t>
          </a: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Назва організації. 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(Рік). </a:t>
          </a:r>
          <a:r>
            <a:rPr lang="uk-UA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Назва книги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</a:t>
          </a:r>
          <a:r>
            <a:rPr lang="uk-UA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Підназва 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(номер видання). (Номер звіту*). Місце видання: Видавництво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*якщо це доречно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i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Приклад: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Peace Corps. (2006). </a:t>
          </a:r>
          <a:r>
            <a:rPr lang="en-US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 life inspired</a:t>
          </a: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Washington,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DC: Author.</a:t>
          </a:r>
          <a:endParaRPr lang="uk-UA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b="1" i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b="1" i="1" kern="1200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b="1" i="1" kern="1200" dirty="0" smtClean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b="0" i="1" kern="1200" baseline="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b="0" i="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" y="0"/>
        <a:ext cx="8643981" cy="235617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23F4AC-B599-4B65-AFDF-CBD8F6FF2EA7}">
      <dsp:nvSpPr>
        <dsp:cNvPr id="0" name=""/>
        <dsp:cNvSpPr/>
      </dsp:nvSpPr>
      <dsp:spPr>
        <a:xfrm>
          <a:off x="8339" y="0"/>
          <a:ext cx="3964693" cy="460089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39" y="0"/>
        <a:ext cx="3964693" cy="460089"/>
      </dsp:txXfrm>
    </dsp:sp>
    <dsp:sp modelId="{B383BA73-E415-48E2-925C-8773DF70871F}">
      <dsp:nvSpPr>
        <dsp:cNvPr id="0" name=""/>
        <dsp:cNvSpPr/>
      </dsp:nvSpPr>
      <dsp:spPr>
        <a:xfrm>
          <a:off x="8339" y="460089"/>
          <a:ext cx="3964693" cy="275462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2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Інноваційна політика : навч. посібник. Тернопіль : Терно-Граф, 2012.  484 с.</a:t>
          </a: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339" y="460089"/>
        <a:ext cx="3964693" cy="2754620"/>
      </dsp:txXfrm>
    </dsp:sp>
    <dsp:sp modelId="{63AFD4D1-77F1-49A3-A997-B76C507739D8}">
      <dsp:nvSpPr>
        <dsp:cNvPr id="0" name=""/>
        <dsp:cNvSpPr/>
      </dsp:nvSpPr>
      <dsp:spPr>
        <a:xfrm>
          <a:off x="4528089" y="0"/>
          <a:ext cx="3964693" cy="460089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28089" y="0"/>
        <a:ext cx="3964693" cy="460089"/>
      </dsp:txXfrm>
    </dsp:sp>
    <dsp:sp modelId="{33E4A09A-C2ED-4918-A5A5-47B0E221995B}">
      <dsp:nvSpPr>
        <dsp:cNvPr id="0" name=""/>
        <dsp:cNvSpPr/>
      </dsp:nvSpPr>
      <dsp:spPr>
        <a:xfrm>
          <a:off x="4528089" y="460089"/>
          <a:ext cx="3964693" cy="275462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200" kern="1200" dirty="0"/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Innovacijna polityka</a:t>
          </a:r>
          <a:r>
            <a:rPr lang="uk-UA" sz="20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  <a:r>
            <a:rPr lang="uk-UA" sz="20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(2012). </a:t>
          </a:r>
          <a:r>
            <a:rPr lang="en-US" sz="20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[Innovation policy]</a:t>
          </a:r>
          <a:r>
            <a:rPr lang="uk-UA" sz="20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20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	Ternopil: Terno-Graf</a:t>
          </a:r>
          <a:r>
            <a:rPr lang="uk-UA" sz="20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Ukrainian]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</a:t>
          </a:r>
          <a:endParaRPr lang="uk-UA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i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28089" y="460089"/>
        <a:ext cx="3964693" cy="275462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54454B-A640-43F5-A66C-5827D4F868B7}">
      <dsp:nvSpPr>
        <dsp:cNvPr id="0" name=""/>
        <dsp:cNvSpPr/>
      </dsp:nvSpPr>
      <dsp:spPr>
        <a:xfrm>
          <a:off x="43" y="27775"/>
          <a:ext cx="4139357" cy="5184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" y="27775"/>
        <a:ext cx="4139357" cy="518400"/>
      </dsp:txXfrm>
    </dsp:sp>
    <dsp:sp modelId="{F0EE1B4F-7E7C-4DA6-A968-74B27CD4F91E}">
      <dsp:nvSpPr>
        <dsp:cNvPr id="0" name=""/>
        <dsp:cNvSpPr/>
      </dsp:nvSpPr>
      <dsp:spPr>
        <a:xfrm>
          <a:off x="1" y="573951"/>
          <a:ext cx="4139357" cy="256932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Балашова Є. Стратегічні дослідження. </a:t>
          </a:r>
          <a:r>
            <a:rPr lang="ru-RU" sz="18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Пріоритети інвестиційного забезпечення.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Київ : Наукова думка, 2014. С. 5-9.</a:t>
          </a:r>
          <a:endParaRPr lang="uk-UA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6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" y="573951"/>
        <a:ext cx="4139357" cy="2569320"/>
      </dsp:txXfrm>
    </dsp:sp>
    <dsp:sp modelId="{928776C9-4F77-4CA2-9606-028B6C9501D3}">
      <dsp:nvSpPr>
        <dsp:cNvPr id="0" name=""/>
        <dsp:cNvSpPr/>
      </dsp:nvSpPr>
      <dsp:spPr>
        <a:xfrm>
          <a:off x="4718911" y="27775"/>
          <a:ext cx="4139357" cy="5184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718911" y="27775"/>
        <a:ext cx="4139357" cy="518400"/>
      </dsp:txXfrm>
    </dsp:sp>
    <dsp:sp modelId="{6DEE6248-2AD7-41A4-8195-BC326FB1DCC8}">
      <dsp:nvSpPr>
        <dsp:cNvPr id="0" name=""/>
        <dsp:cNvSpPr/>
      </dsp:nvSpPr>
      <dsp:spPr>
        <a:xfrm>
          <a:off x="4718911" y="546175"/>
          <a:ext cx="4139357" cy="256932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Balashova, Ye. (2014). Strategichni 	doslidzhennya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Strategic 	research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].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 	A. Suxorukov 	(Red.), </a:t>
          </a:r>
          <a:r>
            <a:rPr lang="en-US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Priorytety</a:t>
          </a:r>
          <a:r>
            <a:rPr lang="uk-UA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r>
            <a:rPr lang="en-US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investycijnogo zabezpechennya 	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(2-	ge vyd.). (s. 5-9). </a:t>
          </a: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Naukova 	dumka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Ukrainian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uk-UA" kern="1200" dirty="0"/>
        </a:p>
      </dsp:txBody>
      <dsp:txXfrm>
        <a:off x="4718911" y="546175"/>
        <a:ext cx="4139357" cy="256932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F8003B-844C-4F54-A35D-06FEF0425E10}">
      <dsp:nvSpPr>
        <dsp:cNvPr id="0" name=""/>
        <dsp:cNvSpPr/>
      </dsp:nvSpPr>
      <dsp:spPr>
        <a:xfrm>
          <a:off x="42" y="15226"/>
          <a:ext cx="4072593" cy="8064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" y="15226"/>
        <a:ext cx="4072593" cy="806400"/>
      </dsp:txXfrm>
    </dsp:sp>
    <dsp:sp modelId="{2807EFC9-36F2-4CD0-B473-37F9941B663A}">
      <dsp:nvSpPr>
        <dsp:cNvPr id="0" name=""/>
        <dsp:cNvSpPr/>
      </dsp:nvSpPr>
      <dsp:spPr>
        <a:xfrm>
          <a:off x="42" y="821626"/>
          <a:ext cx="4072593" cy="2377856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Олійник Б. І. Вибрані твори : у двох томах. Т. 1–2, Київ : Українська енциклопедія.  2006.  608 с.</a:t>
          </a:r>
          <a:endParaRPr lang="uk-UA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" y="821626"/>
        <a:ext cx="4072593" cy="2377856"/>
      </dsp:txXfrm>
    </dsp:sp>
    <dsp:sp modelId="{D465A600-4969-4F30-8A53-E60E55462B20}">
      <dsp:nvSpPr>
        <dsp:cNvPr id="0" name=""/>
        <dsp:cNvSpPr/>
      </dsp:nvSpPr>
      <dsp:spPr>
        <a:xfrm>
          <a:off x="4642799" y="15226"/>
          <a:ext cx="4072593" cy="806400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42799" y="15226"/>
        <a:ext cx="4072593" cy="806400"/>
      </dsp:txXfrm>
    </dsp:sp>
    <dsp:sp modelId="{750A7736-F9DD-42EC-8AC2-4EBA25262AB0}">
      <dsp:nvSpPr>
        <dsp:cNvPr id="0" name=""/>
        <dsp:cNvSpPr/>
      </dsp:nvSpPr>
      <dsp:spPr>
        <a:xfrm>
          <a:off x="4642799" y="821626"/>
          <a:ext cx="4072593" cy="2377856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Olijnyk, B., </a:t>
          </a:r>
          <a:r>
            <a:rPr lang="en-US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&amp;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Shevchuk, S. (Red.). 	(2006). Vybrani tvory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Selected 	Works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 (T. 1-2). 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	Ukrayinska encyklopediya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	Ukrainian]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42799" y="821626"/>
        <a:ext cx="4072593" cy="2377856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AC0BE-C489-41D0-A95E-48B29283CD96}">
      <dsp:nvSpPr>
        <dsp:cNvPr id="0" name=""/>
        <dsp:cNvSpPr/>
      </dsp:nvSpPr>
      <dsp:spPr>
        <a:xfrm>
          <a:off x="8549" y="0"/>
          <a:ext cx="4064643" cy="515259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549" y="0"/>
        <a:ext cx="4064643" cy="515259"/>
      </dsp:txXfrm>
    </dsp:sp>
    <dsp:sp modelId="{F1B8D3C0-8AEA-4283-875D-54FD9A673AA2}">
      <dsp:nvSpPr>
        <dsp:cNvPr id="0" name=""/>
        <dsp:cNvSpPr/>
      </dsp:nvSpPr>
      <dsp:spPr>
        <a:xfrm>
          <a:off x="8549" y="515259"/>
          <a:ext cx="4064643" cy="269945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Олійник, Б. І. Вибрані твори : у 2 т. Київ : Українська енциклопедія, 2006. Т. 2 : Переклади. Публіцистика. С. 60–61.</a:t>
          </a:r>
          <a:endParaRPr lang="uk-UA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3600" kern="1200" dirty="0"/>
        </a:p>
      </dsp:txBody>
      <dsp:txXfrm>
        <a:off x="8549" y="515259"/>
        <a:ext cx="4064643" cy="2699450"/>
      </dsp:txXfrm>
    </dsp:sp>
    <dsp:sp modelId="{DEBB7EBB-E925-4699-9FAA-072C721B327F}">
      <dsp:nvSpPr>
        <dsp:cNvPr id="0" name=""/>
        <dsp:cNvSpPr/>
      </dsp:nvSpPr>
      <dsp:spPr>
        <a:xfrm>
          <a:off x="4642243" y="0"/>
          <a:ext cx="4064643" cy="515259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42243" y="0"/>
        <a:ext cx="4064643" cy="515259"/>
      </dsp:txXfrm>
    </dsp:sp>
    <dsp:sp modelId="{B73362D8-F572-4A27-9390-221A268486E6}">
      <dsp:nvSpPr>
        <dsp:cNvPr id="0" name=""/>
        <dsp:cNvSpPr/>
      </dsp:nvSpPr>
      <dsp:spPr>
        <a:xfrm>
          <a:off x="4642243" y="515259"/>
          <a:ext cx="4064643" cy="269945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Oliinyk, B. (2006). Pereklady.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pl-PL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Publitsystyka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Translations 	Publicism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]</a:t>
          </a:r>
          <a:r>
            <a:rPr lang="pl-PL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V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D. Pavlychko 	(Red.), </a:t>
          </a:r>
          <a:r>
            <a:rPr lang="en-US" sz="18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Vybrani tvory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(T. 2, s. 	60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–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61). 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Ukrainska 	entsyklopediia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Ukrainian]</a:t>
          </a:r>
          <a:r>
            <a:rPr lang="uk-UA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</a:t>
          </a:r>
          <a:endParaRPr lang="uk-UA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kern="1200" dirty="0"/>
        </a:p>
      </dsp:txBody>
      <dsp:txXfrm>
        <a:off x="4642243" y="515259"/>
        <a:ext cx="4064643" cy="269945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7D32B9-0136-476E-9E91-1742EDDC87B4}">
      <dsp:nvSpPr>
        <dsp:cNvPr id="0" name=""/>
        <dsp:cNvSpPr/>
      </dsp:nvSpPr>
      <dsp:spPr>
        <a:xfrm>
          <a:off x="6522" y="0"/>
          <a:ext cx="4064643" cy="468851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Список посилань</a:t>
          </a:r>
          <a:endParaRPr lang="uk-UA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22" y="0"/>
        <a:ext cx="4064643" cy="468851"/>
      </dsp:txXfrm>
    </dsp:sp>
    <dsp:sp modelId="{6A7CCA51-B386-4E4A-AA76-329575F3429B}">
      <dsp:nvSpPr>
        <dsp:cNvPr id="0" name=""/>
        <dsp:cNvSpPr/>
      </dsp:nvSpPr>
      <dsp:spPr>
        <a:xfrm>
          <a:off x="6522" y="468851"/>
          <a:ext cx="4064643" cy="267442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ДСТУ 8302:2015</a:t>
          </a:r>
          <a:endParaRPr lang="uk-UA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Волощенко, Т. О. Технологія переробки насіння ріпаку сучасної селекції : автореф. дис. ... канд. техн. наук : 05.18.06. Київ, 2017. 21 с.</a:t>
          </a:r>
          <a:endParaRPr lang="uk-UA" sz="16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22" y="468851"/>
        <a:ext cx="4064643" cy="2674420"/>
      </dsp:txXfrm>
    </dsp:sp>
    <dsp:sp modelId="{4E29C0BB-DC0F-4EB6-9AEC-02CF025550F5}">
      <dsp:nvSpPr>
        <dsp:cNvPr id="0" name=""/>
        <dsp:cNvSpPr/>
      </dsp:nvSpPr>
      <dsp:spPr>
        <a:xfrm>
          <a:off x="4640256" y="-83327"/>
          <a:ext cx="4068616" cy="468851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References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40256" y="-83327"/>
        <a:ext cx="4068616" cy="468851"/>
      </dsp:txXfrm>
    </dsp:sp>
    <dsp:sp modelId="{8BBCDEB1-94B4-4B13-90A3-7971FCF6D3E1}">
      <dsp:nvSpPr>
        <dsp:cNvPr id="0" name=""/>
        <dsp:cNvSpPr/>
      </dsp:nvSpPr>
      <dsp:spPr>
        <a:xfrm>
          <a:off x="4640215" y="385524"/>
          <a:ext cx="4068698" cy="2841074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Транслітерація</a:t>
          </a: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Voloshchenko, T. 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(2017)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Tekhnolohiia 	pererobky nasinnia ripaku suchasnoi 	selektsii</a:t>
          </a:r>
          <a:r>
            <a:rPr lang="uk-UA" sz="16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[Technology of 	processing 	of seed to rape of modern 	selection]</a:t>
          </a:r>
          <a:r>
            <a:rPr lang="uk-UA" sz="16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Avtoref. dys. kand. tekhn. 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	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nauk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). 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Natsionalnyi Universytet 	Kharchovykh Tekhnolohii</a:t>
          </a:r>
          <a:r>
            <a:rPr lang="en-US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Kyiv</a:t>
          </a:r>
          <a:r>
            <a:rPr lang="en-US" sz="1600" b="0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[In 	Ukrainian]</a:t>
          </a: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en-US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uk-UA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40215" y="385524"/>
        <a:ext cx="4068698" cy="2841074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938F0-EA64-40AC-96D1-CDE4E552E0F9}">
      <dsp:nvSpPr>
        <dsp:cNvPr id="0" name=""/>
        <dsp:cNvSpPr/>
      </dsp:nvSpPr>
      <dsp:spPr>
        <a:xfrm>
          <a:off x="0" y="48708"/>
          <a:ext cx="8572560" cy="1368900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Американська психологічна асоціація (англ. </a:t>
          </a:r>
          <a:r>
            <a:rPr lang="en-US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American Psychological Association, APA 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є найбільшою науковою і професійною організацією психологів в Сполучених Штатах, с близько 117500 членів, включаючи вчених, викладачів, лікарів, консультантів і студентів </a:t>
          </a: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824" y="115532"/>
        <a:ext cx="8438912" cy="1235252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18BCAB-B196-429F-847E-6E49D95100CA}">
      <dsp:nvSpPr>
        <dsp:cNvPr id="0" name=""/>
        <dsp:cNvSpPr/>
      </dsp:nvSpPr>
      <dsp:spPr>
        <a:xfrm>
          <a:off x="0" y="81185"/>
          <a:ext cx="8715436" cy="1368900"/>
        </a:xfrm>
        <a:prstGeom prst="round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Цитування в тексті за APA стилем передбачає використання посилань у тексті роботи щоразу, коли цитується джерело, будь то парафраз, цитата всередині рядка чи блокова цитата </a:t>
          </a:r>
          <a:endParaRPr lang="uk-UA" sz="2000" b="0" i="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824" y="148009"/>
        <a:ext cx="8581788" cy="1235252"/>
      </dsp:txXfrm>
    </dsp:sp>
    <dsp:sp modelId="{5DC89CE6-454D-44D8-8742-A1071149FFAF}">
      <dsp:nvSpPr>
        <dsp:cNvPr id="0" name=""/>
        <dsp:cNvSpPr/>
      </dsp:nvSpPr>
      <dsp:spPr>
        <a:xfrm>
          <a:off x="0" y="1637285"/>
          <a:ext cx="8715436" cy="1368900"/>
        </a:xfrm>
        <a:prstGeom prst="round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Внутрішньотекстове посилання містить інформацію про: автора праці (редактора/укладача/назву цитованого джерела, якщо автор відсутній), що цитується, рік видання та сторінковий інтервал (номери сторінок з яких наводиться цитата) </a:t>
          </a:r>
          <a:endParaRPr lang="uk-UA" sz="2000" b="0" i="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824" y="1704109"/>
        <a:ext cx="8581788" cy="1235252"/>
      </dsp:txXfrm>
    </dsp:sp>
    <dsp:sp modelId="{29F35F12-03E9-4FA3-8BCB-2EC1E939B2B4}">
      <dsp:nvSpPr>
        <dsp:cNvPr id="0" name=""/>
        <dsp:cNvSpPr/>
      </dsp:nvSpPr>
      <dsp:spPr>
        <a:xfrm>
          <a:off x="0" y="3193385"/>
          <a:ext cx="8715436" cy="1368900"/>
        </a:xfrm>
        <a:prstGeom prst="round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Сторінковий інтервал дозволяється не вказувати, якщо ви не наводите цитату, а висловлюєте якусь ідею чи посилаєтесь на роботу в цілому </a:t>
          </a:r>
          <a:endParaRPr lang="uk-UA" sz="2000" b="0" i="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824" y="3260209"/>
        <a:ext cx="8581788" cy="12352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F16F4A-5DF2-4A23-AD3E-98DB0E98E519}">
      <dsp:nvSpPr>
        <dsp:cNvPr id="0" name=""/>
        <dsp:cNvSpPr/>
      </dsp:nvSpPr>
      <dsp:spPr>
        <a:xfrm>
          <a:off x="0" y="4090678"/>
          <a:ext cx="8643998" cy="1569431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Обидва посилання вказують на те, що інформація, яка міститься в реченні може бути розташована у творі Тимошика, виданого 2004 року </a:t>
          </a:r>
        </a:p>
      </dsp:txBody>
      <dsp:txXfrm>
        <a:off x="0" y="4090678"/>
        <a:ext cx="8643998" cy="1569431"/>
      </dsp:txXfrm>
    </dsp:sp>
    <dsp:sp modelId="{3D1FBF81-161C-47E4-A84F-7EB17F14BBEA}">
      <dsp:nvSpPr>
        <dsp:cNvPr id="0" name=""/>
        <dsp:cNvSpPr/>
      </dsp:nvSpPr>
      <dsp:spPr>
        <a:xfrm rot="10800000">
          <a:off x="0" y="599"/>
          <a:ext cx="8643998" cy="4157107"/>
        </a:xfrm>
        <a:prstGeom prst="upArrowCallout">
          <a:avLst/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Парафраза, парафраз </a:t>
          </a:r>
          <a:r>
            <a:rPr lang="uk-UA" sz="2000" kern="1200" noProof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– переказування змісту твору або чужих думок своїми словами</a:t>
          </a: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Парафраз </a:t>
          </a:r>
          <a:r>
            <a:rPr lang="uk-UA" sz="2000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не береться в лапки. Прізвище(а) </a:t>
          </a: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автора(ів</a:t>
          </a:r>
          <a:r>
            <a:rPr lang="uk-UA" sz="2000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) може з'явитися: </a:t>
          </a: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</a:t>
          </a: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в дужках після парафрази разом із роком видання (через кому); </a:t>
          </a: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2.</a:t>
          </a: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в самому реченні – тоді після нього у круглих дужках зазначається рік видання  </a:t>
          </a: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 rot="-10800000">
        <a:off x="0" y="599"/>
        <a:ext cx="8643998" cy="1459144"/>
      </dsp:txXfrm>
    </dsp:sp>
    <dsp:sp modelId="{2E84B982-3A0E-41E9-B34A-6C6E1828CE15}">
      <dsp:nvSpPr>
        <dsp:cNvPr id="0" name=""/>
        <dsp:cNvSpPr/>
      </dsp:nvSpPr>
      <dsp:spPr>
        <a:xfrm>
          <a:off x="0" y="2070821"/>
          <a:ext cx="4276756" cy="906013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У 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редакційно-видавничому процесі існує кілька етапів редагування </a:t>
          </a:r>
          <a:r>
            <a:rPr lang="uk-UA" sz="1800" kern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(Тимошик, 2004) </a:t>
          </a:r>
        </a:p>
      </dsp:txBody>
      <dsp:txXfrm>
        <a:off x="0" y="2070821"/>
        <a:ext cx="4276756" cy="906013"/>
      </dsp:txXfrm>
    </dsp:sp>
    <dsp:sp modelId="{E85D9149-BE69-4915-B776-26E6E58D0756}">
      <dsp:nvSpPr>
        <dsp:cNvPr id="0" name=""/>
        <dsp:cNvSpPr/>
      </dsp:nvSpPr>
      <dsp:spPr>
        <a:xfrm>
          <a:off x="4282551" y="2071196"/>
          <a:ext cx="4361446" cy="905638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2.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За </a:t>
          </a:r>
          <a:r>
            <a:rPr lang="uk-UA" sz="1800" kern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Тимошиком (2004) 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у редакційно-видавничому процесі існує кілька етапів редагування </a:t>
          </a:r>
        </a:p>
      </dsp:txBody>
      <dsp:txXfrm>
        <a:off x="4282551" y="2071196"/>
        <a:ext cx="4361446" cy="9056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F16F4A-5DF2-4A23-AD3E-98DB0E98E519}">
      <dsp:nvSpPr>
        <dsp:cNvPr id="0" name=""/>
        <dsp:cNvSpPr/>
      </dsp:nvSpPr>
      <dsp:spPr>
        <a:xfrm>
          <a:off x="0" y="4155802"/>
          <a:ext cx="8715436" cy="1497214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just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Обидва посилання вказують на те, що інформація, яка міститься в реченні розташована на сторінці 263 твору 2006 року, автором якого є Вордсворт </a:t>
          </a:r>
        </a:p>
      </dsp:txBody>
      <dsp:txXfrm>
        <a:off x="0" y="4155802"/>
        <a:ext cx="8715436" cy="1497214"/>
      </dsp:txXfrm>
    </dsp:sp>
    <dsp:sp modelId="{3D1FBF81-161C-47E4-A84F-7EB17F14BBEA}">
      <dsp:nvSpPr>
        <dsp:cNvPr id="0" name=""/>
        <dsp:cNvSpPr/>
      </dsp:nvSpPr>
      <dsp:spPr>
        <a:xfrm rot="10800000">
          <a:off x="0" y="60616"/>
          <a:ext cx="8715436" cy="4229769"/>
        </a:xfrm>
        <a:prstGeom prst="upArrowCallou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>
            <a:latin typeface="Times New Roman" pitchFamily="18" charset="0"/>
            <a:cs typeface="Times New Roman" pitchFamily="18" charset="0"/>
          </a:endParaRP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Цитата всередині рядка. Береться в лапки. Прізвище(а) автора(ів) може з'явитися: </a:t>
          </a: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</a:t>
          </a:r>
          <a:r>
            <a:rPr lang="uk-UA" sz="20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 самому реченні, тоді після нього у круглих дужках зазначається рік видання, а після цитати у круглих дужках зазначається сторінковий інтервал </a:t>
          </a:r>
        </a:p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2. </a:t>
          </a:r>
          <a:r>
            <a:rPr lang="uk-UA" sz="2000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 дужках після цитати разом із роком видання та сторінковим інтервалом (через кому) </a:t>
          </a:r>
        </a:p>
      </dsp:txBody>
      <dsp:txXfrm rot="-10800000">
        <a:off x="0" y="60616"/>
        <a:ext cx="8715436" cy="1484648"/>
      </dsp:txXfrm>
    </dsp:sp>
    <dsp:sp modelId="{2E84B982-3A0E-41E9-B34A-6C6E1828CE15}">
      <dsp:nvSpPr>
        <dsp:cNvPr id="0" name=""/>
        <dsp:cNvSpPr/>
      </dsp:nvSpPr>
      <dsp:spPr>
        <a:xfrm>
          <a:off x="0" y="1812332"/>
          <a:ext cx="4398771" cy="1121736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1.</a:t>
          </a:r>
          <a:r>
            <a:rPr lang="uk-UA" sz="20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Вордсворт </a:t>
          </a:r>
          <a:r>
            <a:rPr lang="uk-UA" sz="1800" kern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(2006) 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заявив, що романтична поезія була відзначена як </a:t>
          </a:r>
          <a:r>
            <a:rPr lang="uk-UA" sz="1800" b="1" kern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спонтанний перелив сильних почуттів</a:t>
          </a:r>
          <a:r>
            <a:rPr lang="uk-UA" sz="1800" kern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kern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(с. 263) </a:t>
          </a:r>
        </a:p>
      </dsp:txBody>
      <dsp:txXfrm>
        <a:off x="0" y="1812332"/>
        <a:ext cx="4398771" cy="1121736"/>
      </dsp:txXfrm>
    </dsp:sp>
    <dsp:sp modelId="{E85D9149-BE69-4915-B776-26E6E58D0756}">
      <dsp:nvSpPr>
        <dsp:cNvPr id="0" name=""/>
        <dsp:cNvSpPr/>
      </dsp:nvSpPr>
      <dsp:spPr>
        <a:xfrm>
          <a:off x="4402435" y="1848131"/>
          <a:ext cx="4313000" cy="1075901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2.</a:t>
          </a:r>
          <a:r>
            <a:rPr lang="en-US" sz="1800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Романтична поезія </a:t>
          </a:r>
          <a:r>
            <a:rPr lang="uk-UA" sz="1800" kern="1200" dirty="0">
              <a:latin typeface="Times New Roman" pitchFamily="18" charset="0"/>
              <a:cs typeface="Times New Roman" pitchFamily="18" charset="0"/>
            </a:rPr>
            <a:t>характеризується "спонтанним переливом сильних почуттів" </a:t>
          </a:r>
          <a:r>
            <a:rPr lang="uk-UA" sz="1800" kern="1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(Вордсворт, 2006, с. 263) </a:t>
          </a:r>
        </a:p>
      </dsp:txBody>
      <dsp:txXfrm>
        <a:off x="4402435" y="1848131"/>
        <a:ext cx="4313000" cy="10759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086F46-1195-4FC5-A010-15C5F92F458B}">
      <dsp:nvSpPr>
        <dsp:cNvPr id="0" name=""/>
        <dsp:cNvSpPr/>
      </dsp:nvSpPr>
      <dsp:spPr>
        <a:xfrm>
          <a:off x="42" y="12643"/>
          <a:ext cx="4072593" cy="1036800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Курсивом необхідно виділяти назви довгих творів (книги)</a:t>
          </a:r>
          <a:endParaRPr lang="uk-UA" sz="2000" b="0" i="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" y="12643"/>
        <a:ext cx="4072593" cy="1036800"/>
      </dsp:txXfrm>
    </dsp:sp>
    <dsp:sp modelId="{3C9F872E-EEBA-4E3B-98F0-A37278E79D79}">
      <dsp:nvSpPr>
        <dsp:cNvPr id="0" name=""/>
        <dsp:cNvSpPr/>
      </dsp:nvSpPr>
      <dsp:spPr>
        <a:xfrm>
          <a:off x="42" y="1049443"/>
          <a:ext cx="4072593" cy="158112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b="0" i="0" kern="1200" baseline="0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0" i="1" kern="1200" baseline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Харчова Біотехнологія</a:t>
          </a:r>
          <a:r>
            <a:rPr lang="uk-UA" sz="2000" b="0" i="0" kern="1200" baseline="0" dirty="0" smtClean="0">
              <a:latin typeface="Times New Roman" pitchFamily="18" charset="0"/>
              <a:cs typeface="Times New Roman" pitchFamily="18" charset="0"/>
            </a:rPr>
            <a:t>, 2016, с. 26). 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" y="1049443"/>
        <a:ext cx="4072593" cy="1581120"/>
      </dsp:txXfrm>
    </dsp:sp>
    <dsp:sp modelId="{C1DEFE87-F5D6-4CF8-98F2-64B2E33FE33D}">
      <dsp:nvSpPr>
        <dsp:cNvPr id="0" name=""/>
        <dsp:cNvSpPr/>
      </dsp:nvSpPr>
      <dsp:spPr>
        <a:xfrm>
          <a:off x="4642799" y="12643"/>
          <a:ext cx="4072593" cy="1036800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Назви невеликих робіт (частини книги, статті) беруться в лапки</a:t>
          </a:r>
          <a:endParaRPr lang="uk-UA" sz="2000" b="0" i="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42799" y="12643"/>
        <a:ext cx="4072593" cy="1036800"/>
      </dsp:txXfrm>
    </dsp:sp>
    <dsp:sp modelId="{F6A0470B-3185-4463-893C-D6E96BA2CCE6}">
      <dsp:nvSpPr>
        <dsp:cNvPr id="0" name=""/>
        <dsp:cNvSpPr/>
      </dsp:nvSpPr>
      <dsp:spPr>
        <a:xfrm>
          <a:off x="4642799" y="1049443"/>
          <a:ext cx="4072593" cy="1581120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uk-UA" sz="2000" b="0" i="0" kern="1200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ru-RU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Становлення інженерної біотехнологічної освіти в Україні</a:t>
          </a:r>
          <a:r>
            <a:rPr lang="uk-UA" sz="2000" b="0" i="0" kern="1200" baseline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"</a:t>
          </a:r>
          <a:r>
            <a:rPr lang="uk-UA" sz="2000" b="0" i="0" kern="1200" baseline="0" dirty="0" smtClean="0">
              <a:latin typeface="Times New Roman" pitchFamily="18" charset="0"/>
              <a:cs typeface="Times New Roman" pitchFamily="18" charset="0"/>
            </a:rPr>
            <a:t>, 2014, с. 60</a:t>
          </a:r>
          <a:r>
            <a:rPr lang="uk-UA" sz="2000" b="0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r>
            <a:rPr lang="uk-UA" sz="2000" b="0" i="0" kern="1200" baseline="0" dirty="0" smtClean="0">
              <a:latin typeface="Times New Roman" pitchFamily="18" charset="0"/>
              <a:cs typeface="Times New Roman" pitchFamily="18" charset="0"/>
            </a:rPr>
            <a:t>.</a:t>
          </a:r>
          <a:endParaRPr lang="uk-UA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42799" y="1049443"/>
        <a:ext cx="4072593" cy="15811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1D843-5FE4-4C2E-B3A1-4429D30B36F3}">
      <dsp:nvSpPr>
        <dsp:cNvPr id="0" name=""/>
        <dsp:cNvSpPr/>
      </dsp:nvSpPr>
      <dsp:spPr>
        <a:xfrm>
          <a:off x="0" y="792"/>
          <a:ext cx="8643998" cy="1355737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Якщо у внутрішньотекстовому посиланні зазначається назва джерела, тоді всі слова назви мають починатися з великої літери</a:t>
          </a:r>
        </a:p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uk-UA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182" y="66974"/>
        <a:ext cx="8511634" cy="122337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CDE46-6481-4711-82C3-F48A462F7896}">
      <dsp:nvSpPr>
        <dsp:cNvPr id="0" name=""/>
        <dsp:cNvSpPr/>
      </dsp:nvSpPr>
      <dsp:spPr>
        <a:xfrm>
          <a:off x="0" y="2997938"/>
          <a:ext cx="8572560" cy="2112164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 w="9525" cap="flat" cmpd="sng" algn="ctr">
          <a:solidFill>
            <a:schemeClr val="accent3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Ферментовані молочні продукти є найліпшим джерелом усіх необхідних для 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людини харчових нутрієнтів (</a:t>
          </a:r>
          <a:r>
            <a:rPr lang="uk-UA" sz="2000" b="1" i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Харчова Біотехнологія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2016)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або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Елкінс стверджує, що візуальні дослідження, як нова дисципліна, можуть бути "занадто легкими" (</a:t>
          </a:r>
          <a:r>
            <a:rPr lang="uk-UA" sz="2000" b="1" i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Візуальні дослідження</a:t>
          </a:r>
          <a:r>
            <a:rPr lang="uk-UA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2009, с. 63)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997938"/>
        <a:ext cx="8572560" cy="2112164"/>
      </dsp:txXfrm>
    </dsp:sp>
    <dsp:sp modelId="{F24E5292-82A1-4F42-B8C3-3046B3FA3E86}">
      <dsp:nvSpPr>
        <dsp:cNvPr id="0" name=""/>
        <dsp:cNvSpPr/>
      </dsp:nvSpPr>
      <dsp:spPr>
        <a:xfrm rot="10800000">
          <a:off x="0" y="1137"/>
          <a:ext cx="8572560" cy="3060778"/>
        </a:xfrm>
        <a:prstGeom prst="upArrowCallout">
          <a:avLst/>
        </a:prstGeom>
        <a:solidFill>
          <a:schemeClr val="accent6">
            <a:lumMod val="20000"/>
            <a:lumOff val="80000"/>
          </a:schemeClr>
        </a:solidFill>
        <a:ln w="9525" cap="flat" cmpd="sng" algn="ctr">
          <a:solidFill>
            <a:schemeClr val="accent6">
              <a:lumMod val="40000"/>
              <a:lumOff val="60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uk-UA" sz="2400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Якщо автора (редактора/укладача) праці великого розміру (наприклад, книги) встановити неможливо, тоді у внутрішньотекстовому посиланні після парафрази або цитати на місці автора необхідно вказати курсивом два слова назви праці </a:t>
          </a:r>
          <a:endParaRPr lang="uk-UA" sz="24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1137"/>
        <a:ext cx="8572560" cy="1988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80FBA-6A5D-4264-ACF2-7CC713932F83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220DB-5A86-4018-BAF2-F12994E6D61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453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esource-cms.springer.com/springer-cms/rest/v1/content/51958/data/v1/Guidelines+for+Contributions+to+Major+Reference+Works&#160;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8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8.xml"/><Relationship Id="rId5" Type="http://schemas.openxmlformats.org/officeDocument/2006/relationships/diagramColors" Target="../diagrams/colors38.xml"/><Relationship Id="rId4" Type="http://schemas.openxmlformats.org/officeDocument/2006/relationships/diagramQuickStyle" Target="../diagrams/quickStyle3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14422"/>
            <a:ext cx="8458200" cy="142876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Міжнародні стилі цитування та посилання в наукових роботах</a:t>
            </a:r>
            <a:endParaRPr lang="ru-RU" sz="440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52" name="AutoShape 4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4344" name="Picture 8" descr="Пов’язане зображення"/>
          <p:cNvPicPr>
            <a:picLocks noChangeAspect="1" noChangeArrowheads="1"/>
          </p:cNvPicPr>
          <p:nvPr/>
        </p:nvPicPr>
        <p:blipFill>
          <a:blip r:embed="rId2"/>
          <a:srcRect r="10753"/>
          <a:stretch>
            <a:fillRect/>
          </a:stretch>
        </p:blipFill>
        <p:spPr bwMode="auto">
          <a:xfrm>
            <a:off x="1989268" y="3071810"/>
            <a:ext cx="7011888" cy="356301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214414" y="2857496"/>
            <a:ext cx="6143668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Практичні поради щодо оформлення</a:t>
            </a:r>
            <a:r>
              <a:rPr lang="en-US" sz="28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наукової роботи</a:t>
            </a:r>
            <a:endParaRPr lang="uk-UA" sz="2800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66028558"/>
              </p:ext>
            </p:extLst>
          </p:nvPr>
        </p:nvGraphicFramePr>
        <p:xfrm>
          <a:off x="285720" y="857232"/>
          <a:ext cx="8643998" cy="57141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500430" y="214290"/>
            <a:ext cx="197522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Парафраза</a:t>
            </a:r>
            <a:endParaRPr lang="uk-UA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86182" y="428604"/>
            <a:ext cx="13815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Цитата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55550862"/>
              </p:ext>
            </p:extLst>
          </p:nvPr>
        </p:nvGraphicFramePr>
        <p:xfrm>
          <a:off x="214282" y="928670"/>
          <a:ext cx="8715436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3857628"/>
            <a:ext cx="8572560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Система вищої освіти Великої Британії пройшла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перевірку часом і вважається зразковою. Вона надає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значні переваги та розкриває великі можливості для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випускників, особливо нині, коли англійська мова є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мовою міжнародного спілкування ... 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(Джонс, 1967,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с.27)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14282" y="785794"/>
            <a:ext cx="8715061" cy="3286148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00000"/>
              </a:lnSpc>
              <a:spcAft>
                <a:spcPts val="600"/>
              </a:spcAft>
            </a:pPr>
            <a:r>
              <a:rPr lang="uk-UA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Блокова цитата (складається з більше, ніж трьох рядків тексту) </a:t>
            </a:r>
          </a:p>
          <a:p>
            <a:pPr lvl="0" algn="just">
              <a:lnSpc>
                <a:spcPct val="100000"/>
              </a:lnSpc>
              <a:spcAft>
                <a:spcPts val="600"/>
              </a:spcAft>
            </a:pPr>
            <a:r>
              <a:rPr lang="uk-UA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Подається в тексті з нового рядка з абзацним відступом для всієї цитати, не береться в лапки </a:t>
            </a:r>
          </a:p>
          <a:p>
            <a:pPr lvl="0" algn="just">
              <a:lnSpc>
                <a:spcPct val="100000"/>
              </a:lnSpc>
              <a:spcAft>
                <a:spcPts val="600"/>
              </a:spcAft>
            </a:pPr>
            <a:r>
              <a:rPr lang="uk-UA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Міжрядковий інтервал – подвійний </a:t>
            </a:r>
          </a:p>
          <a:p>
            <a:pPr lvl="0" algn="just">
              <a:lnSpc>
                <a:spcPct val="100000"/>
              </a:lnSpc>
              <a:spcAft>
                <a:spcPts val="600"/>
              </a:spcAft>
            </a:pPr>
            <a:r>
              <a:rPr lang="uk-UA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Після тексту цитати ставиться крапка і вказується вихідне джерело в дужках </a:t>
            </a:r>
            <a:endParaRPr lang="uk-UA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52600065"/>
              </p:ext>
            </p:extLst>
          </p:nvPr>
        </p:nvGraphicFramePr>
        <p:xfrm>
          <a:off x="285720" y="3000372"/>
          <a:ext cx="8715436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86069049"/>
              </p:ext>
            </p:extLst>
          </p:nvPr>
        </p:nvGraphicFramePr>
        <p:xfrm>
          <a:off x="285720" y="1285860"/>
          <a:ext cx="8643998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0"/>
            <a:ext cx="778674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Посилання на роботу кількох авторів (редакторів/укладачів) 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611480"/>
              </p:ext>
            </p:extLst>
          </p:nvPr>
        </p:nvGraphicFramePr>
        <p:xfrm>
          <a:off x="214282" y="830997"/>
          <a:ext cx="8715436" cy="5957201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357718"/>
                <a:gridCol w="4357718"/>
              </a:tblGrid>
              <a:tr h="476102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b="1" kern="1200" cap="none" spc="0" baseline="0" dirty="0" smtClean="0">
                          <a:ln w="1905"/>
                          <a:solidFill>
                            <a:srgbClr val="C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Внутрішньотекстове посилання</a:t>
                      </a:r>
                      <a:endParaRPr lang="uk-UA" sz="1600" b="1" cap="none" spc="0" dirty="0">
                        <a:ln w="1905"/>
                        <a:solidFill>
                          <a:srgbClr val="C000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376607">
                <a:tc>
                  <a:txBody>
                    <a:bodyPr/>
                    <a:lstStyle/>
                    <a:p>
                      <a:pPr algn="ctr"/>
                      <a:r>
                        <a:rPr lang="uk-UA" sz="1800" b="1" cap="none" spc="0" dirty="0" smtClean="0">
                          <a:ln w="1905"/>
                          <a:solidFill>
                            <a:schemeClr val="tx1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Кількість авторів</a:t>
                      </a:r>
                      <a:endParaRPr lang="uk-UA" sz="18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cap="none" spc="0" dirty="0" smtClean="0">
                          <a:ln w="1905"/>
                          <a:solidFill>
                            <a:schemeClr val="tx1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Приклад</a:t>
                      </a:r>
                      <a:endParaRPr lang="uk-UA" sz="18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746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cap="none" spc="0" dirty="0" smtClean="0">
                          <a:ln w="1905"/>
                          <a:solidFill>
                            <a:srgbClr val="C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2-5 авторів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 внутрішньотекстовому посиланні необхідно перерахувати прізвища усіх авторів через кому 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перед останнім автором пишеться знак </a:t>
                      </a:r>
                      <a:r>
                        <a:rPr kumimoji="0" lang="uk-UA" sz="160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«&amp;»</a:t>
                      </a:r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якщо автори перераховуються в дужках  або слово «та», якщо автори перераховуються в реченні, а рік видання та сторінковий інтервал в дужках</a:t>
                      </a:r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(Українець, Сімахіна</a:t>
                      </a:r>
                      <a:r>
                        <a:rPr kumimoji="0" lang="uk-UA" sz="16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uk-UA" sz="160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&amp;</a:t>
                      </a:r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Науменко, 2018) 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або 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(Українець</a:t>
                      </a:r>
                      <a:r>
                        <a:rPr kumimoji="0"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, Сімахіна</a:t>
                      </a:r>
                      <a:r>
                        <a:rPr kumimoji="0" lang="ru-RU" sz="16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&amp;</a:t>
                      </a:r>
                      <a:r>
                        <a:rPr kumimoji="0"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Науменко, 2018,</a:t>
                      </a:r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с. 173) 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Результати дослідження Українця, Сімахіної та Науменко (2018) стверджують … 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або 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Українець, Сімахіна та Науменко (2018) стверджують: «Харчова клітковина рослин є…" (с. 173). </a:t>
                      </a:r>
                      <a:endParaRPr lang="uk-UA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83010">
                <a:tc>
                  <a:txBody>
                    <a:bodyPr/>
                    <a:lstStyle/>
                    <a:p>
                      <a:pPr algn="ctr"/>
                      <a:r>
                        <a:rPr kumimoji="0" lang="uk-UA" sz="1600" b="1" kern="1200" cap="none" spc="0" dirty="0" smtClean="0">
                          <a:ln w="1905"/>
                          <a:solidFill>
                            <a:srgbClr val="C000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 авторів і більше: </a:t>
                      </a:r>
                    </a:p>
                    <a:p>
                      <a:pPr algn="ctr"/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 у внутрішньотекстовому посиланні необхідно вказати прізвище першого автора та слово «та ін.»</a:t>
                      </a:r>
                      <a:endParaRPr lang="uk-U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uk-U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(Капрельянц та ін., 2006)  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або  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(Капрельянц та ін., 2006, c. 118)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Результати дослідження Капрельянца та ін. (2006) стверджують … 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або </a:t>
                      </a:r>
                    </a:p>
                    <a:p>
                      <a:pPr algn="just"/>
                      <a:r>
                        <a:rPr kumimoji="0" lang="uk-UA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Капрельянц та ін. (2006) стверджують: «Переваги глибинного культивування полягають…" (с. 118). </a:t>
                      </a:r>
                      <a:endParaRPr lang="uk-UA" sz="16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071538" y="714356"/>
            <a:ext cx="72866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Посилання на роботу під назвою</a:t>
            </a:r>
            <a:endParaRPr kumimoji="0" lang="uk-UA" altLang="ja-JP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440976949"/>
              </p:ext>
            </p:extLst>
          </p:nvPr>
        </p:nvGraphicFramePr>
        <p:xfrm>
          <a:off x="285720" y="1428736"/>
          <a:ext cx="857256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49647226"/>
              </p:ext>
            </p:extLst>
          </p:nvPr>
        </p:nvGraphicFramePr>
        <p:xfrm>
          <a:off x="357158" y="764704"/>
          <a:ext cx="857256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71472" y="785794"/>
            <a:ext cx="81439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Посилання на кілька робіт різних авторів (одночасно)</a:t>
            </a:r>
            <a:endParaRPr kumimoji="0" lang="uk-UA" altLang="ja-JP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81340876"/>
              </p:ext>
            </p:extLst>
          </p:nvPr>
        </p:nvGraphicFramePr>
        <p:xfrm>
          <a:off x="357158" y="1428736"/>
          <a:ext cx="850112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28676547"/>
              </p:ext>
            </p:extLst>
          </p:nvPr>
        </p:nvGraphicFramePr>
        <p:xfrm>
          <a:off x="357158" y="1428736"/>
          <a:ext cx="850112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428605"/>
            <a:ext cx="82153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Посилання на кілька робіт різних авторів 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однаковими прізвищами</a:t>
            </a:r>
            <a:endParaRPr kumimoji="0" lang="uk-UA" altLang="ja-JP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857224" y="928670"/>
            <a:ext cx="75811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Упорядкування списку використаних джерел</a:t>
            </a:r>
            <a:endParaRPr kumimoji="0" lang="uk-UA" altLang="ja-JP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214282" y="1928802"/>
            <a:ext cx="8643998" cy="4357718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4" name="TextBox 13"/>
          <p:cNvSpPr txBox="1"/>
          <p:nvPr/>
        </p:nvSpPr>
        <p:spPr>
          <a:xfrm>
            <a:off x="428596" y="2143116"/>
            <a:ext cx="8215370" cy="392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80975" algn="just" fontAlgn="base"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uk-UA" altLang="ja-JP" sz="24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Список використаних джерел</a:t>
            </a:r>
            <a:r>
              <a:rPr lang="uk-UA" altLang="ja-JP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розміщується в кінці роботи на окремій сторінці. Він надає інформацію, необхідну для того, щоб знайти і віднайти будь-яке джерело, процитоване в тексті документа  </a:t>
            </a:r>
          </a:p>
          <a:p>
            <a:pPr lvl="0" indent="180975" algn="just" fontAlgn="base"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uk-UA" altLang="ja-JP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Кожне джерело, процитоване в роботі має з'явитися у списку використаних джерел </a:t>
            </a:r>
          </a:p>
          <a:p>
            <a:pPr lvl="0" indent="180975" algn="just" fontAlgn="base"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uk-UA" altLang="ja-JP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Кожен запис у списку використаних джерел має бути згаданим в тексті роботи </a:t>
            </a:r>
            <a:endParaRPr lang="uk-UA" altLang="ja-JP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428728" y="642918"/>
            <a:ext cx="5357850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200" b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 </a:t>
            </a:r>
            <a:endParaRPr lang="uk-UA" sz="1200" b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  <a:cs typeface="Times New Roman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7158" y="1142984"/>
            <a:ext cx="8429684" cy="489364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</a:t>
            </a:r>
            <a:r>
              <a:rPr kumimoji="0" lang="uk-UA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Відповідно до наказу МОН № 40 від 12.01.2017 р. </a:t>
            </a:r>
            <a:br>
              <a:rPr kumimoji="0" lang="uk-UA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</a:br>
            <a:r>
              <a:rPr kumimoji="0" lang="uk-UA" altLang="ja-JP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“Про затвердження Вимог до оформлення дисертації” </a:t>
            </a:r>
            <a:r>
              <a:rPr kumimoji="0" lang="uk-UA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бібліографічний опис списку використаних джерел може оформлятися здобувачем наукового ступеня за його вибором з урахуванням Національного стандарту України ДСТУ 8302:2015 “Інформація та документація. Бібліографічне посилання. Загальні положення та правила складання” або одним зі стилів, віднесених до рекомендованого переліку стилів цитування та посилання в наукових роботах.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До цього рекомендованого переліку включено 11 міжнародних стилів, які відображають всі галузі наукових досліджень </a:t>
            </a:r>
            <a:endParaRPr kumimoji="0" lang="uk-UA" altLang="ja-JP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643998" cy="566308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indent="180975" algn="just" fontAlgn="base">
              <a:spcBef>
                <a:spcPct val="0"/>
              </a:spcBef>
              <a:spcAft>
                <a:spcPts val="600"/>
              </a:spcAft>
            </a:pPr>
            <a:r>
              <a:rPr lang="uk-UA" altLang="ja-JP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</a:p>
          <a:p>
            <a:pPr lvl="0" indent="180975" algn="just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20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lang="uk-UA" altLang="ja-JP" sz="21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Назва списку використаних джерел – </a:t>
            </a:r>
            <a:r>
              <a:rPr lang="uk-UA" altLang="ja-JP" sz="21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Список посилань</a:t>
            </a:r>
            <a:r>
              <a:rPr lang="ru-RU" altLang="ja-JP" sz="21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uk-UA" altLang="ja-JP" sz="21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</a:t>
            </a:r>
            <a:r>
              <a:rPr lang="en-US" altLang="ja-JP" sz="21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Referenc</a:t>
            </a:r>
            <a:r>
              <a:rPr lang="en-US" altLang="ja-JP" sz="21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</a:t>
            </a:r>
            <a:r>
              <a:rPr lang="en-US" altLang="ja-JP" sz="21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</a:t>
            </a:r>
            <a:r>
              <a:rPr lang="ru-RU" altLang="ja-JP" sz="21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</a:t>
            </a:r>
            <a:endParaRPr lang="uk-UA" altLang="ja-JP" sz="21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indent="180975" algn="just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21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Заголовок розміщується по центру без лапок </a:t>
            </a:r>
            <a:endParaRPr lang="uk-UA" altLang="ja-JP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21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Міжрядковий інтервал списку – подвійний </a:t>
            </a:r>
            <a:endParaRPr lang="uk-UA" altLang="ja-JP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21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Цитований матеріал наводиться в алфавітному порядку за прізвищем автора (редактора/укладача, якщо немає автора) </a:t>
            </a: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21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Якщо матеріал не має автора, його необхідно розподілити за першою літерою його назви </a:t>
            </a: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21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Якщо в бібліографічному описі зазначено кілька робіт одного й того ж автора, редактора або упорядника, тоді записи розташовуються в хронологічному порядку за роками видання в порядку зростання </a:t>
            </a:r>
            <a:endParaRPr lang="uk-UA" altLang="ja-JP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21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Кожен бібліографічний опис джерела починається з нового рядка з вирівнюванням по ширині без відступів</a:t>
            </a: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У посиланні вказується до 7 авторів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14538" t="30407" r="16140" b="43808"/>
          <a:stretch>
            <a:fillRect/>
          </a:stretch>
        </p:blipFill>
        <p:spPr bwMode="auto">
          <a:xfrm>
            <a:off x="357158" y="3143248"/>
            <a:ext cx="842968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ыноска со стрелкой вниз 2"/>
          <p:cNvSpPr/>
          <p:nvPr/>
        </p:nvSpPr>
        <p:spPr>
          <a:xfrm>
            <a:off x="357158" y="1000108"/>
            <a:ext cx="8429684" cy="250033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00000"/>
              </a:lnSpc>
              <a:spcAft>
                <a:spcPts val="600"/>
              </a:spcAft>
            </a:pPr>
            <a:r>
              <a:rPr lang="uk-UA" sz="2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Якщо бібліографічний опис джерела займає кілька рядків, тоді перший рядок опису вирівнюється по ширині без відступів, а наступні рядки – з відступом у </a:t>
            </a:r>
            <a:r>
              <a:rPr lang="uk-UA" sz="24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1,25 см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928662" y="2285992"/>
            <a:ext cx="3929090" cy="16430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929066"/>
            <a:ext cx="8715436" cy="27146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pPr algn="just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Carletta, J., Hill, R. L., Nicol, C., Taylor, T., de Ruiter, J. P. &amp; Bard, E. G.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(2010).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Eyetracking for two-person tasks with manipulation of a virtual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world.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Behavior Research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 (12), 254–265.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URL: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http://dx.doi.org/10.3758/BRM.42.1.25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14282" y="1000108"/>
            <a:ext cx="8715436" cy="3214710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в публікації зазначено не більше семи авторів (редакторів/укладачів, якщо книга без автора), то у посиланні необхідно вказати усіх авторів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4857760"/>
            <a:ext cx="8643998" cy="16430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Ukrainets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A. I., Simakhina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H. O., Stetsenko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N. O., Naumenko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N. V., &amp;  	Kochubei-Lytvynenko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O. V. (2017). Novi produkty dlia ratsioniv 	viiskovosluzhbovtsiv [New products for military rations].  Kyiv, Ukrain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	Stal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[In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Ukrainian].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85720" y="1571612"/>
            <a:ext cx="8572560" cy="3357586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наукова праця написана мовою, що використовує кириличний алфавіт, то її бібліографічний опис необхідно транслітерувати латинськими літерами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Після назви праці латинськими літерами зазначається переклад англійською мовою у квадратних дужках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Font typeface="Wingdings" pitchFamily="2" charset="2"/>
              <a:buChar char="§"/>
            </a:pP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43042" y="785794"/>
            <a:ext cx="601818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Публікації, що потребують транслітерації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7500" r="31250" b="18333"/>
          <a:stretch>
            <a:fillRect/>
          </a:stretch>
        </p:blipFill>
        <p:spPr bwMode="auto">
          <a:xfrm>
            <a:off x="1" y="642918"/>
            <a:ext cx="914400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429356" y="1500174"/>
            <a:ext cx="2714644" cy="1000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9895" b="15000"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99201816"/>
              </p:ext>
            </p:extLst>
          </p:nvPr>
        </p:nvGraphicFramePr>
        <p:xfrm>
          <a:off x="214282" y="3429000"/>
          <a:ext cx="8715436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4282" y="1071547"/>
            <a:ext cx="8715436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uk-UA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Один автор </a:t>
            </a:r>
          </a:p>
          <a:p>
            <a:pPr lvl="0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Прізвище, Ініціали. (Рік).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Назва книги: Підназва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(номер видання). Місце видання: Видавництво.</a:t>
            </a:r>
          </a:p>
          <a:p>
            <a:pPr lvl="0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Bragg, S. M. (2010).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Wiley revenue recognition: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Rules and scenarios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(2nd ed.). Hoboken, 	NJ: Wiley.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71480"/>
            <a:ext cx="71438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altLang="ja-JP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Приклади оформлення списків літератури</a:t>
            </a:r>
            <a:endParaRPr lang="uk-UA" altLang="ja-JP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1071546"/>
            <a:ext cx="108074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Книги</a:t>
            </a:r>
            <a:endParaRPr lang="ru-RU" sz="2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286248" y="5214950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785794"/>
            <a:ext cx="8643998" cy="21431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Два автора</a:t>
            </a:r>
            <a:endParaRPr lang="uk-UA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30146396"/>
              </p:ext>
            </p:extLst>
          </p:nvPr>
        </p:nvGraphicFramePr>
        <p:xfrm>
          <a:off x="285720" y="3143248"/>
          <a:ext cx="8501122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1214422"/>
            <a:ext cx="85011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Прізвище1, Ініціали1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Прізвище2, Ініціали2. (Рік).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Назва книги: Підназва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(номер видання). Місце видання: Видавництво.</a:t>
            </a:r>
          </a:p>
          <a:p>
            <a:pPr lvl="0"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 :</a:t>
            </a:r>
          </a:p>
          <a:p>
            <a:pPr lvl="0"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Hubbard, R. G.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Koehn, M. F. (2010). The mutual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fund industry: Competition 	and investor welfare.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New York, NY: Columbia University Press.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286248" y="4714884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02035890"/>
              </p:ext>
            </p:extLst>
          </p:nvPr>
        </p:nvGraphicFramePr>
        <p:xfrm>
          <a:off x="285720" y="1000108"/>
          <a:ext cx="8643998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214282" y="4357694"/>
            <a:ext cx="8715436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Cooper, M. L., Krull, J. L., Agocha, V. B., Flanagan, M. E., Orcutt, H. K., Grabe,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S.,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. 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Jackson, M. (2008). Motivational pathways to alcohol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use and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abuse among Black and White adolescents. Journal of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Abnormal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Psychology, 117, 485–501.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URL: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http://dx.doi.org/10.1037/a0012592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214282" y="1000108"/>
            <a:ext cx="8715436" cy="3643338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в публікації зазначено вісім та більше авторів (редакторів/укладачів), у посиланні необхідно перерахувати імена перших шести авторів, а потім вставити три крапки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(...)</a:t>
            </a:r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 додати ім'я останнього автора 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Назви книг, журналів зазначаються без скорочень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404664"/>
            <a:ext cx="4464496" cy="5954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Більше восьми авторів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857232"/>
            <a:ext cx="8786874" cy="57502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0" lang="uk-UA" altLang="ja-JP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kumimoji="0" lang="uk-UA" altLang="ja-JP" sz="1600" b="1" i="0" u="none" strike="noStrike" normalizeH="0" baseline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AIP Style</a:t>
            </a:r>
            <a:r>
              <a:rPr kumimoji="0" lang="uk-UA" altLang="ja-JP" sz="1600" b="1" i="0" u="none" strike="noStrike" normalizeH="0" baseline="3000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1,2 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– фізика</a:t>
            </a:r>
            <a:endParaRPr kumimoji="0" lang="uk-UA" altLang="ja-JP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uk-UA" altLang="ja-JP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kumimoji="0" lang="uk-UA" altLang="ja-JP" sz="1600" b="1" i="0" u="none" strike="noStrike" normalizeH="0" baseline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ACS style -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– хімія та інші природничі науки</a:t>
            </a:r>
            <a:endParaRPr kumimoji="0" lang="uk-UA" altLang="ja-JP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0" lang="uk-UA" altLang="ja-JP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kumimoji="0" lang="uk-UA" altLang="ja-JP" sz="1600" b="1" i="0" u="none" strike="noStrike" normalizeH="0" baseline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APA style</a:t>
            </a:r>
            <a:r>
              <a:rPr kumimoji="0" lang="uk-UA" altLang="ja-JP" sz="1600" b="1" i="0" u="none" strike="noStrike" normalizeH="0" baseline="3000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 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– суспільні науки (соціологія, право, психологія, історія тощо)</a:t>
            </a:r>
            <a:endParaRPr kumimoji="0" lang="uk-UA" altLang="ja-JP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Chicago style: Author-Date -</a:t>
            </a:r>
            <a:r>
              <a:rPr lang="uk-UA" altLang="ja-JP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uk-UA" altLang="ja-JP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– фізичні, природничі та суспільні науки</a:t>
            </a:r>
            <a:endParaRPr lang="uk-UA" altLang="ja-JP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Chicago/Turabian -</a:t>
            </a:r>
            <a:r>
              <a:rPr lang="uk-UA" altLang="ja-JP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uk-UA" altLang="ja-JP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оформлення студентських наукових праць (історичні науки)</a:t>
            </a:r>
            <a:endParaRPr lang="uk-UA" altLang="ja-JP" sz="1600" b="1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Harvard Referencing </a:t>
            </a:r>
            <a:r>
              <a:rPr lang="en-US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tyle -</a:t>
            </a:r>
            <a:r>
              <a:rPr lang="uk-UA" altLang="ja-JP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uk-UA" altLang="ja-JP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– гуманітарні науки та суспільні науки</a:t>
            </a:r>
            <a:endParaRPr kumimoji="0" lang="uk-UA" altLang="ja-JP" sz="16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uk-UA" altLang="ja-JP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kumimoji="0" lang="uk-UA" altLang="ja-JP" sz="1600" b="1" i="0" u="none" strike="noStrike" normalizeH="0" baseline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IEEE style -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– інженерія, електроніка, телекомунікації, інформатика та інформаційні технології</a:t>
            </a:r>
          </a:p>
          <a:p>
            <a:pPr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MLA </a:t>
            </a:r>
            <a:r>
              <a:rPr lang="en-US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tyle -</a:t>
            </a:r>
            <a:r>
              <a:rPr lang="uk-UA" altLang="ja-JP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uk-UA" altLang="ja-JP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– гуманітарні науки (мистецтво, література, філософія, релігія тощо) </a:t>
            </a:r>
            <a:endParaRPr lang="uk-UA" altLang="ja-JP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0" lang="uk-UA" altLang="ja-JP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kumimoji="0" lang="uk-UA" altLang="ja-JP" sz="1600" b="1" i="0" u="none" strike="noStrike" normalizeH="0" baseline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OSCOLA style</a:t>
            </a:r>
            <a:r>
              <a:rPr kumimoji="0" lang="uk-UA" altLang="ja-JP" sz="1600" b="1" i="0" u="none" strike="noStrike" normalizeH="0" baseline="3000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 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</a:t>
            </a:r>
            <a:r>
              <a:rPr kumimoji="0" lang="uk-UA" altLang="ja-JP" sz="1600" b="1" i="0" u="none" strike="noStrike" normalizeH="0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– юриспруденція</a:t>
            </a:r>
            <a:endParaRPr kumimoji="0" lang="uk-UA" altLang="ja-JP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uk-UA" altLang="ja-JP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kumimoji="0" lang="uk-UA" altLang="ja-JP" sz="1600" b="1" i="0" u="none" strike="noStrike" normalizeH="0" baseline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Springer MathPhys </a:t>
            </a:r>
            <a:r>
              <a:rPr kumimoji="0" lang="en-US" altLang="ja-JP" sz="1600" b="1" i="0" u="none" strike="noStrike" normalizeH="0" baseline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</a:t>
            </a:r>
            <a:r>
              <a:rPr kumimoji="0" lang="uk-UA" altLang="ja-JP" sz="1600" b="1" i="0" u="none" strike="noStrike" normalizeH="0" baseline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tyle</a:t>
            </a:r>
            <a:r>
              <a:rPr kumimoji="0" lang="uk-UA" altLang="ja-JP" sz="1600" b="1" i="0" u="none" strike="noStrike" normalizeH="0" baseline="3000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</a:t>
            </a:r>
            <a:r>
              <a:rPr kumimoji="0" lang="uk-UA" altLang="ja-JP" sz="1600" b="1" i="0" u="none" strike="noStrike" normalizeH="0" baseline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- </a:t>
            </a:r>
            <a:r>
              <a:rPr kumimoji="0" lang="uk-UA" altLang="ja-JP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математико-фізичні науки</a:t>
            </a:r>
          </a:p>
          <a:p>
            <a:pPr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uk-UA" altLang="ja-JP" sz="16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lang="uk-UA" altLang="ja-JP" sz="16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Vancouver style -</a:t>
            </a:r>
            <a:r>
              <a:rPr lang="uk-UA" altLang="ja-JP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uk-UA" altLang="ja-JP" sz="16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сфера застосування – медицина та фізичні науки</a:t>
            </a:r>
            <a:endParaRPr lang="en-US" altLang="ja-JP" sz="1600" dirty="0" smtClean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kumimoji="0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uk-UA" sz="16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Рекомендації для авторів</a:t>
            </a:r>
            <a:endParaRPr lang="en-US" sz="1600" b="1" baseline="30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uk-UA" sz="16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Springer Style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http://resource-cms.springer.com/springer-cms/rest/v1/content/51958/data/v1/Guidelines+for+Contributions+to+Major+Reference+Works</a:t>
            </a:r>
            <a:r>
              <a:rPr lang="en-US" sz="1600" dirty="0" smtClean="0">
                <a:hlinkClick r:id="rId2"/>
              </a:rPr>
              <a:t> 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Elsevier Style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 https://www.elsevier.com/journals/learning-and-instruction/0959-4752/guide-for-authors#68000</a:t>
            </a:r>
            <a:endParaRPr kumimoji="0" lang="uk-UA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85720" y="5214950"/>
            <a:ext cx="671517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4"/>
          <p:cNvSpPr/>
          <p:nvPr/>
        </p:nvSpPr>
        <p:spPr>
          <a:xfrm>
            <a:off x="285720" y="428604"/>
            <a:ext cx="8572560" cy="29289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just" defTabSz="10668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2400" b="1" i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Більше восьми авторів</a:t>
            </a:r>
          </a:p>
          <a:p>
            <a:pPr algn="ctr"/>
            <a:endParaRPr lang="uk-UA" sz="1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Прізвище1, Ініціали1, Прізвище2, Ініціали2, Прізвище3, Ініціали3, Прізвище4, Ініціали4, Прізвище5, Ініціали5, Прізвище6, Ініціали6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Прізвище останнього автора, Ініціали. (Рік).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книги: Підназва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(номер видання). Місце видання: Видавництво.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lvl="0"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McNamara, R. H. (Ed.). (2008).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Homelessness in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America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Westport, CT: Praeger Publishers.</a:t>
            </a: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20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defTabSz="10668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uk-UA" sz="2000" b="0" i="0" kern="1200" baseline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97734692"/>
              </p:ext>
            </p:extLst>
          </p:nvPr>
        </p:nvGraphicFramePr>
        <p:xfrm>
          <a:off x="214282" y="3500438"/>
          <a:ext cx="8715436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4286248" y="5143512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68876022"/>
              </p:ext>
            </p:extLst>
          </p:nvPr>
        </p:nvGraphicFramePr>
        <p:xfrm>
          <a:off x="214283" y="571480"/>
          <a:ext cx="8643997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07468549"/>
              </p:ext>
            </p:extLst>
          </p:nvPr>
        </p:nvGraphicFramePr>
        <p:xfrm>
          <a:off x="357158" y="3143248"/>
          <a:ext cx="8429684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4286248" y="5143512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001058133"/>
              </p:ext>
            </p:extLst>
          </p:nvPr>
        </p:nvGraphicFramePr>
        <p:xfrm>
          <a:off x="214282" y="3214686"/>
          <a:ext cx="8643998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214282" y="714356"/>
          <a:ext cx="8643998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Стрелка вправо 3"/>
          <p:cNvSpPr/>
          <p:nvPr/>
        </p:nvSpPr>
        <p:spPr>
          <a:xfrm>
            <a:off x="4286248" y="4786322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4"/>
          <p:cNvSpPr/>
          <p:nvPr/>
        </p:nvSpPr>
        <p:spPr>
          <a:xfrm>
            <a:off x="285720" y="1000108"/>
            <a:ext cx="8501122" cy="19288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algn="ctr"/>
            <a:endPara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Книга без автора</a:t>
            </a:r>
            <a:endParaRPr lang="uk-UA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книги: Підназва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(Рік). (номер видання). Місце видання: Видавництво.</a:t>
            </a:r>
          </a:p>
          <a:p>
            <a:pPr lvl="0"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algn="just"/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Twenty-four hours a day. (2010). Miami, FL: BN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Publishing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uk-UA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348644528"/>
              </p:ext>
            </p:extLst>
          </p:nvPr>
        </p:nvGraphicFramePr>
        <p:xfrm>
          <a:off x="285720" y="3214686"/>
          <a:ext cx="8501122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4286248" y="5072074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00042"/>
            <a:ext cx="8786874" cy="29289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Частина книги</a:t>
            </a:r>
            <a:endParaRPr lang="uk-UA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Прізвище автора глави, Ініціали. (Рік). Назва глави: Підназва. В Ініціали Прізвище редактора або укладача (відповідальність*),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книги: Підназва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(номер видання). (cторінковий інтервал). Місце видання: Видавництво. </a:t>
            </a:r>
          </a:p>
          <a:p>
            <a:pPr algn="just"/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*скорочено</a:t>
            </a:r>
          </a:p>
          <a:p>
            <a:pPr lvl="0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lvl="0"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Farrell, S. E. (2009). Art. In D. Simmons (Ed.), New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critical essays on Kurt 	Vonnegut (p. 91). New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York, NY: Palgrave Macmillan.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512370981"/>
              </p:ext>
            </p:extLst>
          </p:nvPr>
        </p:nvGraphicFramePr>
        <p:xfrm>
          <a:off x="142844" y="3571876"/>
          <a:ext cx="8858312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трелка вправо 3"/>
          <p:cNvSpPr/>
          <p:nvPr/>
        </p:nvSpPr>
        <p:spPr>
          <a:xfrm>
            <a:off x="4286248" y="5072074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12838554"/>
              </p:ext>
            </p:extLst>
          </p:nvPr>
        </p:nvGraphicFramePr>
        <p:xfrm>
          <a:off x="214282" y="3500438"/>
          <a:ext cx="8715436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2844" y="642918"/>
            <a:ext cx="8786874" cy="27860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Багатотомні видання</a:t>
            </a:r>
          </a:p>
          <a:p>
            <a:pPr algn="ctr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Прізвище автора багатотомної праці, Ініціали,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Прізвище редактора, Ініціали (Ред.). (Рік).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багатотомної праці: Підназва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(номер видання). (Діапазон томів). Місце видання: Видавництво.</a:t>
            </a:r>
          </a:p>
          <a:p>
            <a:pPr lvl="0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lvl="0"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Milton, J. (1847). The prose works of John Milton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(Vol. 1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2). Philadelphia, PA: 	John W. Moore.</a:t>
            </a: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4286248" y="5214950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356"/>
            <a:ext cx="8715436" cy="25717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Багатотомне видання (окремий том)</a:t>
            </a:r>
            <a:endParaRPr lang="uk-UA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Прізвище автора тому, Ініціали. (Рік). Назва тому: Підназва. В Ініціали Прізвище редактора (Ред.),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багатотомної праці: Підназва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(номер видання). (Номер тому, сторінковий інтервал). Місце видання: Видавництво. </a:t>
            </a:r>
          </a:p>
          <a:p>
            <a:pPr lvl="0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lvl="0"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Niehuis, S. (2008). Dating. In J. T. Sears (Ed.),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Greenwood encyclopedia of 	love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(Vol. 6, pp. 57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60). Westport, CT: Greenwood.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61116900"/>
              </p:ext>
            </p:extLst>
          </p:nvPr>
        </p:nvGraphicFramePr>
        <p:xfrm>
          <a:off x="214282" y="3429000"/>
          <a:ext cx="8715436" cy="3214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трелка вправо 3"/>
          <p:cNvSpPr/>
          <p:nvPr/>
        </p:nvSpPr>
        <p:spPr>
          <a:xfrm>
            <a:off x="4286248" y="4929198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928670"/>
            <a:ext cx="8715436" cy="2500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Прізвище, Ініціали. (Рік).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роботи: Підназва.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(Тип роботи з вказівкою наукового ступеня автора). Університет, в якому захищено дисертацію, Місто.</a:t>
            </a: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Mylott, E. (2009).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flatten her sphere to a circle,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mount it and take to the road: 	The bicycle.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(Master's thesis). University at Albany, State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University of 	New York, Albany.</a:t>
            </a:r>
            <a:endParaRPr lang="uk-UA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63532515"/>
              </p:ext>
            </p:extLst>
          </p:nvPr>
        </p:nvGraphicFramePr>
        <p:xfrm>
          <a:off x="214282" y="3500438"/>
          <a:ext cx="8715436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15998" y="428604"/>
            <a:ext cx="6696450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Магістерська робота, автореферат, дисертація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286248" y="4929198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357166"/>
            <a:ext cx="5715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Звіт з науково-дослідної роботи</a:t>
            </a:r>
            <a:endParaRPr kumimoji="0" lang="uk-UA" altLang="ja-JP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857232"/>
            <a:ext cx="8715436" cy="20717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algn="just"/>
            <a:endPara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Прізвище, Ініціали. (Рік).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роботи: Підназва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(номер звіту). Місце видання: Видавець.</a:t>
            </a: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Rowe, I.L., &amp; Carson, N.E. (1981).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Medical manpower in Victoria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(4). East 	Bentleigh (AU):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Monash University, Department of Community Practice.</a:t>
            </a: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53717884"/>
              </p:ext>
            </p:extLst>
          </p:nvPr>
        </p:nvGraphicFramePr>
        <p:xfrm>
          <a:off x="214282" y="3000372"/>
          <a:ext cx="8715436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4286248" y="4572008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14612" y="714356"/>
            <a:ext cx="36433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Патент</a:t>
            </a:r>
            <a:endParaRPr kumimoji="0" lang="uk-UA" altLang="ja-JP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1285860"/>
            <a:ext cx="8761179" cy="19288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Прізвище винахідника, Ініціали. (Рік публікації). Номер патенту*. Місце видання: Патентне відомство. </a:t>
            </a:r>
          </a:p>
          <a:p>
            <a:pPr algn="just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*вказати країну</a:t>
            </a: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 Van Meautte, V. (2003). U.S. Patent No.6,601,955. Washington, DC: U.S. Patent 	and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Trademark Office</a:t>
            </a:r>
            <a:endParaRPr lang="uk-UA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81894502"/>
              </p:ext>
            </p:extLst>
          </p:nvPr>
        </p:nvGraphicFramePr>
        <p:xfrm>
          <a:off x="214282" y="3357562"/>
          <a:ext cx="8572560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4214810" y="5643578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14282" y="2500306"/>
            <a:ext cx="878687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57158" y="1714488"/>
          <a:ext cx="8429684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14348" y="785794"/>
            <a:ext cx="771530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Міжнародні стилі цитування та посилання: особливості та відмінності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928670"/>
            <a:ext cx="8715436" cy="17145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/>
            <a:endPara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: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Прізвище, Ініціали. (Рік). Назва статті: Підназва.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статті англійською мовою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видання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Номер випуску, Сторінковий інтервал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мова статті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</a:p>
          <a:p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*якщо транслітерована </a:t>
            </a: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596019"/>
              </p:ext>
            </p:extLst>
          </p:nvPr>
        </p:nvGraphicFramePr>
        <p:xfrm>
          <a:off x="214282" y="2714620"/>
          <a:ext cx="8643998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71670" y="357166"/>
            <a:ext cx="500066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Стаття з продовжуваного видання 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20640478">
            <a:off x="4241733" y="4655045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428604"/>
            <a:ext cx="2654958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Стаття з журналу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86092845"/>
              </p:ext>
            </p:extLst>
          </p:nvPr>
        </p:nvGraphicFramePr>
        <p:xfrm>
          <a:off x="285720" y="3143248"/>
          <a:ext cx="8572560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85720" y="857232"/>
            <a:ext cx="8572560" cy="22145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: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Прізвище, Ініціали. (Рік). Назва статті: Підназва.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видання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Номер випуску, Сторінковий інтервал.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мова статті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</a:p>
          <a:p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*якщо транслітерована </a:t>
            </a: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Little, D. (1995). Learning as dialogue: The dependence of learner autonomy on teacher autonomy.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System,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23 (2), 175–182.</a:t>
            </a:r>
          </a:p>
          <a:p>
            <a:pPr lvl="0"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20640478">
            <a:off x="4313170" y="4655045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786050" y="642918"/>
            <a:ext cx="37147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Стаття з газети</a:t>
            </a:r>
            <a:endParaRPr kumimoji="0" lang="uk-UA" altLang="ja-JP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142984"/>
            <a:ext cx="8715436" cy="16430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: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Прізвище, Ініціали. (Дата випуску). Назва статті: Підназва.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газети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сторінковий інтервал.</a:t>
            </a: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lvl="0"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Itzkoff, D. (2010, March 31). A touch for funny bones and earlobes. New York 	Times, p. C1.</a:t>
            </a: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40827768"/>
              </p:ext>
            </p:extLst>
          </p:nvPr>
        </p:nvGraphicFramePr>
        <p:xfrm>
          <a:off x="214282" y="3071810"/>
          <a:ext cx="8715436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4357686" y="4643446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00108"/>
            <a:ext cx="8643998" cy="19288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Прізвище, Ініціали. (Рік). 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виступу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 статті англійською мовою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Відомості про конференцію. Місце видання: Видавництво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</a:t>
            </a:r>
          </a:p>
          <a:p>
            <a:pPr lvl="0"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Josang, A., Maseng, T., &amp; Knapskog, S. J. (Eds.). (2009). Identity and privacy in 	the Internet age, 14th Nordic conference on secure IT systems, NordSec 	2009. Heidelberg, Germany: Springer Berlin.</a:t>
            </a: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2500298" y="428604"/>
            <a:ext cx="44291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Матеріали конференцій, тези</a:t>
            </a:r>
            <a:endParaRPr kumimoji="0" lang="uk-UA" altLang="ja-JP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33147948"/>
              </p:ext>
            </p:extLst>
          </p:nvPr>
        </p:nvGraphicFramePr>
        <p:xfrm>
          <a:off x="214282" y="3286124"/>
          <a:ext cx="8643998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 rot="20773719">
            <a:off x="4239598" y="4584916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071670" y="642918"/>
            <a:ext cx="4929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Закони, статути, накази</a:t>
            </a:r>
            <a:endParaRPr kumimoji="0" lang="uk-UA" altLang="ja-JP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428736"/>
            <a:ext cx="8786874" cy="15001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Назва закону або статуту або наказу. Номер закону § Номер розділу, номер статті. (Рік затвердження).</a:t>
            </a: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 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Serve America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Act. 42 U.S.C. § 12501et seq.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(2009).</a:t>
            </a: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80813305"/>
              </p:ext>
            </p:extLst>
          </p:nvPr>
        </p:nvGraphicFramePr>
        <p:xfrm>
          <a:off x="142844" y="3071810"/>
          <a:ext cx="8786874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4286248" y="4857760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572504"/>
              </p:ext>
            </p:extLst>
          </p:nvPr>
        </p:nvGraphicFramePr>
        <p:xfrm>
          <a:off x="214282" y="1071546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4286248" y="3643314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24568325"/>
              </p:ext>
            </p:extLst>
          </p:nvPr>
        </p:nvGraphicFramePr>
        <p:xfrm>
          <a:off x="214282" y="1071546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4286248" y="3643314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77168130"/>
              </p:ext>
            </p:extLst>
          </p:nvPr>
        </p:nvGraphicFramePr>
        <p:xfrm>
          <a:off x="214282" y="1071546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4286248" y="3643314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00965793"/>
              </p:ext>
            </p:extLst>
          </p:nvPr>
        </p:nvGraphicFramePr>
        <p:xfrm>
          <a:off x="214282" y="1428736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4286248" y="3891029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714356"/>
            <a:ext cx="169520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Стандарти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071670" y="785794"/>
            <a:ext cx="4929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Електронні ресурси</a:t>
            </a:r>
            <a:endParaRPr kumimoji="0" lang="uk-UA" altLang="ja-JP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785926"/>
            <a:ext cx="8572560" cy="35719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/>
            <a:endParaRPr lang="uk-UA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 документа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Взято (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Retrieved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 http: або doi: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прикладами наведеними вище (книги, журналу, газети і т.д., але без відомостей про місце видання і видавництво)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Приклад: </a:t>
            </a:r>
          </a:p>
          <a:p>
            <a:pPr algn="just"/>
            <a:endParaRPr lang="uk-UA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Muses, C. A. (Ed.). (1961). Esoteric teachings of the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Tibetan Tantra.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Retrieved </a:t>
            </a:r>
            <a:r>
              <a:rPr lang="uk-UA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http://www.sacred-texts.com</a:t>
            </a: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571480"/>
            <a:ext cx="81439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Стилі оформлення </a:t>
            </a:r>
            <a:r>
              <a:rPr kumimoji="0" lang="uk-UA" altLang="ja-JP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дисертацій</a:t>
            </a:r>
            <a:r>
              <a:rPr kumimoji="0" lang="uk-UA" altLang="ja-JP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та наукових робіт</a:t>
            </a:r>
            <a:endParaRPr kumimoji="0" lang="uk-UA" altLang="ja-JP" sz="2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032413"/>
              </p:ext>
            </p:extLst>
          </p:nvPr>
        </p:nvGraphicFramePr>
        <p:xfrm>
          <a:off x="142843" y="1214423"/>
          <a:ext cx="8858313" cy="5536821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102445"/>
                <a:gridCol w="2766706"/>
                <a:gridCol w="2097952"/>
                <a:gridCol w="1891210"/>
              </a:tblGrid>
              <a:tr h="5998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20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Стилі/приклад</a:t>
                      </a:r>
                      <a:endParaRPr lang="uk-UA" sz="20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20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Сфера </a:t>
                      </a:r>
                      <a:r>
                        <a:rPr lang="uk-UA" sz="2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застосування</a:t>
                      </a:r>
                      <a:endParaRPr lang="uk-UA" sz="20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2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Оформлення посилань</a:t>
                      </a:r>
                      <a:endParaRPr lang="uk-UA" sz="20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20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Список літератури</a:t>
                      </a:r>
                      <a:endParaRPr lang="uk-UA" sz="2000" b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/>
                </a:tc>
              </a:tr>
              <a:tr h="15747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b="1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Автор-дата</a:t>
                      </a:r>
                      <a:r>
                        <a:rPr lang="uk-UA" sz="1800" b="1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b="1" cap="none" spc="0" dirty="0">
                          <a:ln w="1905"/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APA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b="1" cap="none" spc="0" dirty="0">
                          <a:ln w="1905"/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Turabian</a:t>
                      </a:r>
                      <a:endParaRPr lang="uk-UA" sz="1800" b="1" cap="none" spc="0" dirty="0">
                        <a:ln w="1905"/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мистецтво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, дизайн, економіки, педагогіка, інженерія, медицина</a:t>
                      </a: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, фармакологія</a:t>
                      </a:r>
                      <a:endParaRPr lang="uk-UA" sz="18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тексті прізвище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автора і дата в дужках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b="1" cap="none" spc="0" dirty="0" smtClean="0">
                          <a:ln w="1905"/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(Watson,1953</a:t>
                      </a:r>
                      <a:r>
                        <a:rPr lang="uk-UA" sz="1800" b="1" cap="none" spc="0" dirty="0">
                          <a:ln w="1905"/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uk-UA" sz="1800" b="1" cap="none" spc="0" dirty="0">
                        <a:ln w="1905"/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алфавітом (по прізвищу першого автора)</a:t>
                      </a:r>
                      <a:endParaRPr lang="uk-UA" sz="18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75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b="1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Нумерований</a:t>
                      </a:r>
                      <a:r>
                        <a:rPr lang="uk-UA" sz="1800" b="1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b="1" cap="none" spc="0" dirty="0">
                          <a:ln w="1905"/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IEEE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b="1" cap="none" spc="0" dirty="0">
                          <a:ln w="1905"/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AIP</a:t>
                      </a:r>
                      <a:endParaRPr lang="uk-UA" sz="1800" b="1" cap="none" spc="0" dirty="0">
                        <a:ln w="1905"/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інженерія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інформаційні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технології, медицина,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фармакологія</a:t>
                      </a:r>
                      <a:endParaRPr lang="uk-UA" sz="18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Порядковий 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номер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посилання в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тексті </a:t>
                      </a:r>
                      <a:r>
                        <a:rPr lang="uk-UA" sz="1800" b="1" cap="none" spc="0" dirty="0">
                          <a:ln w="1905"/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[1]</a:t>
                      </a:r>
                      <a:endParaRPr lang="uk-UA" sz="1800" b="1" cap="none" spc="0" dirty="0">
                        <a:ln w="1905"/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Нумерований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 порядком </a:t>
                      </a: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згадування у</a:t>
                      </a:r>
                      <a:endParaRPr lang="uk-UA" sz="1800" cap="none" spc="0" dirty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тексті</a:t>
                      </a:r>
                      <a:endParaRPr lang="uk-UA" sz="18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506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b="1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Примітки</a:t>
                      </a:r>
                      <a:r>
                        <a:rPr lang="uk-UA" sz="1800" b="1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b="1" cap="none" spc="0" dirty="0">
                          <a:ln w="1905"/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Chicago</a:t>
                      </a:r>
                      <a:endParaRPr lang="uk-UA" sz="1800" b="1" cap="none" spc="0" dirty="0">
                        <a:ln w="1905"/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мистецтво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, право,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історія</a:t>
                      </a:r>
                      <a:endParaRPr lang="uk-UA" sz="18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Верхні 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індекс в тексті статті</a:t>
                      </a:r>
                      <a:r>
                        <a:rPr lang="uk-UA" sz="1800" b="1" cap="none" spc="0" baseline="30000" dirty="0">
                          <a:ln w="1905"/>
                          <a:solidFill>
                            <a:schemeClr val="accent6">
                              <a:lumMod val="50000"/>
                            </a:schemeClr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, внизу кожної сторінки деталі цитування</a:t>
                      </a:r>
                      <a:endParaRPr lang="uk-UA" sz="1800" b="0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uk-UA" sz="1800" cap="none" spc="0" dirty="0" smtClean="0">
                        <a:ln w="1905"/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алфавітом </a:t>
                      </a: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(прізвища автора</a:t>
                      </a: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cap="none" spc="0" dirty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Інколи вказано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Бібліографію</a:t>
                      </a:r>
                      <a:endParaRPr lang="uk-UA" sz="1800" b="0" i="1" cap="none" spc="0" dirty="0">
                        <a:ln w="1905"/>
                        <a:solidFill>
                          <a:schemeClr val="tx1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1452" marR="61452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146440188"/>
              </p:ext>
            </p:extLst>
          </p:nvPr>
        </p:nvGraphicFramePr>
        <p:xfrm>
          <a:off x="214282" y="1500174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4286248" y="2786058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785794"/>
            <a:ext cx="303557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Періодичне видання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81944139"/>
              </p:ext>
            </p:extLst>
          </p:nvPr>
        </p:nvGraphicFramePr>
        <p:xfrm>
          <a:off x="214282" y="1500174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4286248" y="4071942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1071546"/>
            <a:ext cx="108074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Книги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09407650"/>
              </p:ext>
            </p:extLst>
          </p:nvPr>
        </p:nvGraphicFramePr>
        <p:xfrm>
          <a:off x="214282" y="1500174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4286248" y="4000504"/>
            <a:ext cx="642942" cy="285752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071546"/>
            <a:ext cx="889987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Сайт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 dirty="0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142976" y="428604"/>
            <a:ext cx="77153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Приклад оформлення Списку використаних джерел (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публікації, яка розташована у журналі відкритого доступу 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Advanced Education</a:t>
            </a:r>
            <a:r>
              <a:rPr lang="uk-UA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Додаткова освіта 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(Національний технічний університет України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Київський політехнічний інститут ім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Ігоря Сікорського</a:t>
            </a:r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")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71934" y="3571876"/>
            <a:ext cx="1000132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10650" t="39186" r="9009" b="14133"/>
          <a:stretch>
            <a:fillRect/>
          </a:stretch>
        </p:blipFill>
        <p:spPr bwMode="auto">
          <a:xfrm>
            <a:off x="214282" y="2071678"/>
            <a:ext cx="8715436" cy="45720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6146" name="Picture 2" descr="Journal Homepage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857232"/>
            <a:ext cx="835560" cy="11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/>
          <a:srcRect l="11724" t="44325" r="9582" b="26124"/>
          <a:stretch>
            <a:fillRect/>
          </a:stretch>
        </p:blipFill>
        <p:spPr bwMode="auto">
          <a:xfrm>
            <a:off x="214282" y="3357562"/>
            <a:ext cx="8572560" cy="328614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785786" y="428604"/>
            <a:ext cx="792961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Приклад оформлення Списку використаних джерел (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публікації, яка розташована у журналі відкритого доступу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Advanced Education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Додаткова освіта (Національний  технічний Університет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України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Київський політехнічний інститут ім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Ігоря Сікорського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")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214282" y="1928802"/>
            <a:ext cx="8643998" cy="1714512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Автор. (Дата публікації). Назва статті транслітерована [Назва статті англійською мовою]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Назва періодичного видання транслітерована,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Том (Випуск), Сторінка(и). </a:t>
            </a:r>
          </a:p>
          <a:p>
            <a:pPr algn="just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5643578"/>
            <a:ext cx="8572560" cy="1000132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" name="Picture 2" descr="Journal Homepage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28604"/>
            <a:ext cx="835560" cy="11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7" name="Прямая со стрелкой 16"/>
          <p:cNvCxnSpPr/>
          <p:nvPr/>
        </p:nvCxnSpPr>
        <p:spPr>
          <a:xfrm rot="5400000">
            <a:off x="392877" y="3321843"/>
            <a:ext cx="3571900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2536017" y="2393149"/>
            <a:ext cx="3500462" cy="32861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5358612" y="3143248"/>
            <a:ext cx="3571106" cy="17153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3250397" y="2821777"/>
            <a:ext cx="3500462" cy="3000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857232"/>
            <a:ext cx="43529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використаних джерел</a:t>
            </a:r>
            <a:endParaRPr lang="uk-UA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357158" y="1571612"/>
            <a:ext cx="857256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kumimoji="0" lang="uk-UA" altLang="ja-JP" sz="1600" i="0" u="none" strike="noStrike" normalizeH="0" baseline="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Про затвердження Вимог до оформлення дисертації : наказ Міністерства освіти України // Відомості Верховної Ради України : офіційний веб-портал. – Режим доступу : http://zakon2.rada.gov.ua/laws/show/z0155-17. – Назва з екрана  (дата звернення: 12.02.2018).</a:t>
            </a:r>
            <a:endParaRPr kumimoji="0" lang="ru-RU" altLang="ja-JP" sz="1600" i="0" u="none" strike="noStrike" normalizeH="0" baseline="0" dirty="0" smtClean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altLang="ja-JP" sz="1600" i="0" u="none" strike="noStrike" normalizeH="0" baseline="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Про впорядкування транслітерації українського алфавіту латиницею: постанова Кабінету Міністрів України від 27.01.2010 р. № 55. – Режим доступу : http://zakon2.rada.gov.ua/laws/show/55-2010-%D0%BF. – Назва з екрана (дата звернення 12.02.2018).</a:t>
            </a:r>
            <a:endParaRPr kumimoji="0" lang="ru-RU" altLang="ja-JP" sz="1600" i="0" u="none" strike="noStrike" normalizeH="0" baseline="0" dirty="0" smtClean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altLang="ja-JP" sz="1600" i="0" u="none" strike="noStrike" normalizeH="0" baseline="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Тихонкова І. Публікація в міжнародному виданні. Практичні поради щодо підготовки, оформлення, розповсюдження наукової роботи [Електронний ресурс] : презентація / І. Тихонкова. – Режим доступу : http://instpres.univ.kiev.ua/sites/default/files/field/image/unnamed%20%281%29.jpg. – Назва з екрана (дата звернення 12.02.2018).</a:t>
            </a:r>
            <a:endParaRPr kumimoji="0" lang="ru-RU" altLang="ja-JP" sz="1600" i="0" u="none" strike="noStrike" normalizeH="0" baseline="0" dirty="0" smtClean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uk-UA" altLang="ja-JP" sz="1600" i="0" u="none" strike="noStrike" normalizeH="0" baseline="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Міжнародні правила цитування та посилання в наукових роботах : метод. рек. / авт.-уклад. : О. Боженко, Ю. Корян, М. Федорець ; Наук.-техн. б-ка ім. Г.</a:t>
            </a:r>
            <a:r>
              <a:rPr kumimoji="0" lang="en-US" altLang="ja-JP" sz="1600" i="0" u="none" strike="noStrike" normalizeH="0" baseline="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kumimoji="0" lang="uk-UA" altLang="ja-JP" sz="1600" i="0" u="none" strike="noStrike" normalizeH="0" baseline="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SimSun"/>
                <a:cs typeface="Times New Roman" pitchFamily="18" charset="0"/>
              </a:rPr>
              <a:t>І. Денисенка Нац. техн. ун-ту України “Київ. політехн. ін-т імені Ігоря Сікорського”. – Київ : УБА, 2016. – 117 с.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160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Ніжинська Тетяна</a:t>
            </a:r>
            <a:r>
              <a:rPr lang="uk-UA" sz="160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Міжнародні стилі цитування. </a:t>
            </a:r>
            <a:r>
              <a:rPr lang="uk-UA" sz="160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Стиль Американської Психологічної Асоціації </a:t>
            </a:r>
            <a:r>
              <a:rPr lang="ru-RU" sz="160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(APA STYLE) [Електронний ресурс] : презентація / Тетяна Ніжинська. – Режим доступу : </a:t>
            </a:r>
            <a:r>
              <a:rPr lang="en-US" sz="160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http://library.kpi.ua/node/884</a:t>
            </a:r>
            <a:r>
              <a:rPr lang="ru-RU" sz="160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– Назва з екран</a:t>
            </a:r>
            <a:r>
              <a:rPr lang="uk-UA" sz="1600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(дата звернення 12.02.2018).</a:t>
            </a:r>
            <a:endParaRPr kumimoji="0" lang="ru-RU" altLang="ja-JP" sz="1600" i="0" u="none" strike="noStrike" normalizeH="0" baseline="0" dirty="0" smtClean="0">
              <a:ln w="1905"/>
              <a:solidFill>
                <a:schemeClr val="tx1">
                  <a:lumMod val="85000"/>
                  <a:lumOff val="1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214554"/>
            <a:ext cx="58083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sz="54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507207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400" b="1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Науково-технічна бібліотека</a:t>
            </a:r>
          </a:p>
          <a:p>
            <a:pPr algn="ctr"/>
            <a:r>
              <a:rPr lang="uk-UA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Відділ інформаційно-аналітичної та </a:t>
            </a:r>
          </a:p>
          <a:p>
            <a:pPr algn="ctr"/>
            <a:r>
              <a:rPr lang="uk-UA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довідково-бібліографічної роботи</a:t>
            </a:r>
            <a:endParaRPr lang="uk-UA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458200" cy="142876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Міжнародні стилі цитування та посилання в наукових роботах</a:t>
            </a:r>
            <a:endParaRPr lang="ru-RU" sz="400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52" name="AutoShape 4" descr="Пример оформления научной стать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43042" y="3214686"/>
            <a:ext cx="61436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Практичні поради щодо оформлення</a:t>
            </a:r>
            <a:r>
              <a:rPr lang="en-US" sz="28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наукової роботи</a:t>
            </a:r>
            <a:endParaRPr lang="uk-UA" sz="2800" b="1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Результат пошуку зображень за запитом &quot;Social sciences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071942"/>
            <a:ext cx="5179065" cy="251616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14612" y="2428868"/>
            <a:ext cx="39452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Суспільні науки</a:t>
            </a:r>
            <a:endParaRPr lang="uk-UA" sz="40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714356"/>
            <a:ext cx="2357454" cy="7143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APA style </a:t>
            </a:r>
            <a:endParaRPr lang="uk-UA" sz="40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962635208"/>
              </p:ext>
            </p:extLst>
          </p:nvPr>
        </p:nvGraphicFramePr>
        <p:xfrm>
          <a:off x="214282" y="2428868"/>
          <a:ext cx="871543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Рисунок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15206" y="642918"/>
            <a:ext cx="1730651" cy="173065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0100" y="1500174"/>
            <a:ext cx="614366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сфера застосування – суспільні науки </a:t>
            </a:r>
            <a:endParaRPr lang="en-US" b="1" dirty="0" smtClean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(соціологія, право, психологія, історія тощо)</a:t>
            </a:r>
            <a:endParaRPr lang="uk-UA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 r="1099" b="5054"/>
          <a:stretch>
            <a:fillRect/>
          </a:stretch>
        </p:blipFill>
        <p:spPr bwMode="auto">
          <a:xfrm>
            <a:off x="857224" y="2143116"/>
            <a:ext cx="750099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Схема 3"/>
          <p:cNvGraphicFramePr/>
          <p:nvPr/>
        </p:nvGraphicFramePr>
        <p:xfrm>
          <a:off x="285720" y="857233"/>
          <a:ext cx="8572560" cy="1466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857224" y="857232"/>
            <a:ext cx="75724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ja-JP" sz="32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Оформлення цитування за стилем АРА</a:t>
            </a:r>
            <a:endParaRPr kumimoji="0" lang="uk-UA" altLang="ja-JP" sz="32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02258860"/>
              </p:ext>
            </p:extLst>
          </p:nvPr>
        </p:nvGraphicFramePr>
        <p:xfrm>
          <a:off x="214282" y="1714488"/>
          <a:ext cx="871543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4245</TotalTime>
  <Words>4221</Words>
  <Application>Microsoft Office PowerPoint</Application>
  <PresentationFormat>Экран (4:3)</PresentationFormat>
  <Paragraphs>502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Поток</vt:lpstr>
      <vt:lpstr>Міжнародні стилі цитування та посилання в наукових роботах</vt:lpstr>
      <vt:lpstr>Презентация PowerPoint</vt:lpstr>
      <vt:lpstr>Презентация PowerPoint</vt:lpstr>
      <vt:lpstr>Презентация PowerPoint</vt:lpstr>
      <vt:lpstr>Презентация PowerPoint</vt:lpstr>
      <vt:lpstr>Міжнародні стилі цитування та посилання в наукових роботах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Олабоді О.В..</dc:creator>
  <cp:lastModifiedBy>Каленська В.</cp:lastModifiedBy>
  <cp:revision>457</cp:revision>
  <dcterms:modified xsi:type="dcterms:W3CDTF">2018-11-07T12:16:29Z</dcterms:modified>
</cp:coreProperties>
</file>